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466" r:id="rId2"/>
    <p:sldId id="475" r:id="rId3"/>
    <p:sldId id="476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9933"/>
    <a:srgbClr val="008000"/>
    <a:srgbClr val="FFCC00"/>
    <a:srgbClr val="FF3399"/>
    <a:srgbClr val="993300"/>
    <a:srgbClr val="663300"/>
    <a:srgbClr val="FFFF00"/>
    <a:srgbClr val="FF0000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24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2023/11/26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跳び箱図形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415EA8C-882F-2EED-6526-1E6741B5B745}"/>
              </a:ext>
            </a:extLst>
          </p:cNvPr>
          <p:cNvGrpSpPr/>
          <p:nvPr/>
        </p:nvGrpSpPr>
        <p:grpSpPr>
          <a:xfrm>
            <a:off x="976432" y="850389"/>
            <a:ext cx="2082262" cy="2685079"/>
            <a:chOff x="35718" y="397674"/>
            <a:chExt cx="3082508" cy="3974898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83B27610-465E-6723-686F-FA464519DFBE}"/>
                </a:ext>
              </a:extLst>
            </p:cNvPr>
            <p:cNvSpPr/>
            <p:nvPr/>
          </p:nvSpPr>
          <p:spPr bwMode="auto">
            <a:xfrm flipH="1">
              <a:off x="951097" y="966580"/>
              <a:ext cx="1251751" cy="179894"/>
            </a:xfrm>
            <a:custGeom>
              <a:avLst/>
              <a:gdLst>
                <a:gd name="connsiteX0" fmla="*/ 1200730 w 1251751"/>
                <a:gd name="connsiteY0" fmla="*/ 0 h 179894"/>
                <a:gd name="connsiteX1" fmla="*/ 51020 w 1251751"/>
                <a:gd name="connsiteY1" fmla="*/ 0 h 179894"/>
                <a:gd name="connsiteX2" fmla="*/ 0 w 1251751"/>
                <a:gd name="connsiteY2" fmla="*/ 179894 h 179894"/>
                <a:gd name="connsiteX3" fmla="*/ 317460 w 1251751"/>
                <a:gd name="connsiteY3" fmla="*/ 179894 h 179894"/>
                <a:gd name="connsiteX4" fmla="*/ 327139 w 1251751"/>
                <a:gd name="connsiteY4" fmla="*/ 134497 h 179894"/>
                <a:gd name="connsiteX5" fmla="*/ 924613 w 1251751"/>
                <a:gd name="connsiteY5" fmla="*/ 134497 h 179894"/>
                <a:gd name="connsiteX6" fmla="*/ 934293 w 1251751"/>
                <a:gd name="connsiteY6" fmla="*/ 179894 h 179894"/>
                <a:gd name="connsiteX7" fmla="*/ 1251751 w 1251751"/>
                <a:gd name="connsiteY7" fmla="*/ 179894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51751" h="179894">
                  <a:moveTo>
                    <a:pt x="1200730" y="0"/>
                  </a:moveTo>
                  <a:lnTo>
                    <a:pt x="51020" y="0"/>
                  </a:lnTo>
                  <a:lnTo>
                    <a:pt x="0" y="179894"/>
                  </a:lnTo>
                  <a:lnTo>
                    <a:pt x="317460" y="179894"/>
                  </a:lnTo>
                  <a:lnTo>
                    <a:pt x="327139" y="134497"/>
                  </a:lnTo>
                  <a:lnTo>
                    <a:pt x="924613" y="134497"/>
                  </a:lnTo>
                  <a:lnTo>
                    <a:pt x="934293" y="179894"/>
                  </a:lnTo>
                  <a:lnTo>
                    <a:pt x="1251751" y="179894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1217DFDF-7FF4-2320-C143-FE75CF7DEEF9}"/>
                </a:ext>
              </a:extLst>
            </p:cNvPr>
            <p:cNvSpPr/>
            <p:nvPr/>
          </p:nvSpPr>
          <p:spPr bwMode="auto">
            <a:xfrm flipH="1">
              <a:off x="849468" y="1324915"/>
              <a:ext cx="1455009" cy="179894"/>
            </a:xfrm>
            <a:custGeom>
              <a:avLst/>
              <a:gdLst>
                <a:gd name="connsiteX0" fmla="*/ 1403988 w 1455009"/>
                <a:gd name="connsiteY0" fmla="*/ 0 h 179894"/>
                <a:gd name="connsiteX1" fmla="*/ 51020 w 1455009"/>
                <a:gd name="connsiteY1" fmla="*/ 0 h 179894"/>
                <a:gd name="connsiteX2" fmla="*/ 0 w 1455009"/>
                <a:gd name="connsiteY2" fmla="*/ 179894 h 179894"/>
                <a:gd name="connsiteX3" fmla="*/ 342686 w 1455009"/>
                <a:gd name="connsiteY3" fmla="*/ 179894 h 179894"/>
                <a:gd name="connsiteX4" fmla="*/ 352365 w 1455009"/>
                <a:gd name="connsiteY4" fmla="*/ 134497 h 179894"/>
                <a:gd name="connsiteX5" fmla="*/ 1102645 w 1455009"/>
                <a:gd name="connsiteY5" fmla="*/ 134497 h 179894"/>
                <a:gd name="connsiteX6" fmla="*/ 1112324 w 1455009"/>
                <a:gd name="connsiteY6" fmla="*/ 179894 h 179894"/>
                <a:gd name="connsiteX7" fmla="*/ 1455009 w 1455009"/>
                <a:gd name="connsiteY7" fmla="*/ 179894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5009" h="179894">
                  <a:moveTo>
                    <a:pt x="1403988" y="0"/>
                  </a:moveTo>
                  <a:lnTo>
                    <a:pt x="51020" y="0"/>
                  </a:lnTo>
                  <a:lnTo>
                    <a:pt x="0" y="179894"/>
                  </a:lnTo>
                  <a:lnTo>
                    <a:pt x="342686" y="179894"/>
                  </a:lnTo>
                  <a:lnTo>
                    <a:pt x="352365" y="134497"/>
                  </a:lnTo>
                  <a:lnTo>
                    <a:pt x="1102645" y="134497"/>
                  </a:lnTo>
                  <a:lnTo>
                    <a:pt x="1112324" y="179894"/>
                  </a:lnTo>
                  <a:lnTo>
                    <a:pt x="1455009" y="179894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94FC4B5A-E4BD-9CC9-62FA-A7813139FC43}"/>
                </a:ext>
              </a:extLst>
            </p:cNvPr>
            <p:cNvSpPr/>
            <p:nvPr/>
          </p:nvSpPr>
          <p:spPr bwMode="auto">
            <a:xfrm flipH="1">
              <a:off x="747839" y="1683250"/>
              <a:ext cx="1658267" cy="179894"/>
            </a:xfrm>
            <a:custGeom>
              <a:avLst/>
              <a:gdLst>
                <a:gd name="connsiteX0" fmla="*/ 1607246 w 1658267"/>
                <a:gd name="connsiteY0" fmla="*/ 0 h 179894"/>
                <a:gd name="connsiteX1" fmla="*/ 51020 w 1658267"/>
                <a:gd name="connsiteY1" fmla="*/ 0 h 179894"/>
                <a:gd name="connsiteX2" fmla="*/ 0 w 1658267"/>
                <a:gd name="connsiteY2" fmla="*/ 179894 h 179894"/>
                <a:gd name="connsiteX3" fmla="*/ 367911 w 1658267"/>
                <a:gd name="connsiteY3" fmla="*/ 179894 h 179894"/>
                <a:gd name="connsiteX4" fmla="*/ 377590 w 1658267"/>
                <a:gd name="connsiteY4" fmla="*/ 134497 h 179894"/>
                <a:gd name="connsiteX5" fmla="*/ 1280678 w 1658267"/>
                <a:gd name="connsiteY5" fmla="*/ 134497 h 179894"/>
                <a:gd name="connsiteX6" fmla="*/ 1290358 w 1658267"/>
                <a:gd name="connsiteY6" fmla="*/ 179894 h 179894"/>
                <a:gd name="connsiteX7" fmla="*/ 1658267 w 1658267"/>
                <a:gd name="connsiteY7" fmla="*/ 179894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58267" h="179894">
                  <a:moveTo>
                    <a:pt x="1607246" y="0"/>
                  </a:moveTo>
                  <a:lnTo>
                    <a:pt x="51020" y="0"/>
                  </a:lnTo>
                  <a:lnTo>
                    <a:pt x="0" y="179894"/>
                  </a:lnTo>
                  <a:lnTo>
                    <a:pt x="367911" y="179894"/>
                  </a:lnTo>
                  <a:lnTo>
                    <a:pt x="377590" y="134497"/>
                  </a:lnTo>
                  <a:lnTo>
                    <a:pt x="1280678" y="134497"/>
                  </a:lnTo>
                  <a:lnTo>
                    <a:pt x="1290358" y="179894"/>
                  </a:lnTo>
                  <a:lnTo>
                    <a:pt x="1658267" y="179894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C3EA28FF-BD91-971C-07F6-6BFDE46907F0}"/>
                </a:ext>
              </a:extLst>
            </p:cNvPr>
            <p:cNvSpPr/>
            <p:nvPr/>
          </p:nvSpPr>
          <p:spPr bwMode="auto">
            <a:xfrm flipH="1">
              <a:off x="646209" y="2041585"/>
              <a:ext cx="1861526" cy="179894"/>
            </a:xfrm>
            <a:custGeom>
              <a:avLst/>
              <a:gdLst>
                <a:gd name="connsiteX0" fmla="*/ 1810505 w 1861526"/>
                <a:gd name="connsiteY0" fmla="*/ 0 h 179894"/>
                <a:gd name="connsiteX1" fmla="*/ 51021 w 1861526"/>
                <a:gd name="connsiteY1" fmla="*/ 0 h 179894"/>
                <a:gd name="connsiteX2" fmla="*/ 0 w 1861526"/>
                <a:gd name="connsiteY2" fmla="*/ 179894 h 179894"/>
                <a:gd name="connsiteX3" fmla="*/ 393135 w 1861526"/>
                <a:gd name="connsiteY3" fmla="*/ 179894 h 179894"/>
                <a:gd name="connsiteX4" fmla="*/ 402814 w 1861526"/>
                <a:gd name="connsiteY4" fmla="*/ 134498 h 179894"/>
                <a:gd name="connsiteX5" fmla="*/ 1458709 w 1861526"/>
                <a:gd name="connsiteY5" fmla="*/ 134498 h 179894"/>
                <a:gd name="connsiteX6" fmla="*/ 1468388 w 1861526"/>
                <a:gd name="connsiteY6" fmla="*/ 179894 h 179894"/>
                <a:gd name="connsiteX7" fmla="*/ 1861526 w 1861526"/>
                <a:gd name="connsiteY7" fmla="*/ 179894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61526" h="179894">
                  <a:moveTo>
                    <a:pt x="1810505" y="0"/>
                  </a:moveTo>
                  <a:lnTo>
                    <a:pt x="51021" y="0"/>
                  </a:lnTo>
                  <a:lnTo>
                    <a:pt x="0" y="179894"/>
                  </a:lnTo>
                  <a:lnTo>
                    <a:pt x="393135" y="179894"/>
                  </a:lnTo>
                  <a:lnTo>
                    <a:pt x="402814" y="134498"/>
                  </a:lnTo>
                  <a:lnTo>
                    <a:pt x="1458709" y="134498"/>
                  </a:lnTo>
                  <a:lnTo>
                    <a:pt x="1468388" y="179894"/>
                  </a:lnTo>
                  <a:lnTo>
                    <a:pt x="1861526" y="179894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50252A99-C766-51FC-398A-10036B3A9F18}"/>
                </a:ext>
              </a:extLst>
            </p:cNvPr>
            <p:cNvSpPr/>
            <p:nvPr/>
          </p:nvSpPr>
          <p:spPr bwMode="auto">
            <a:xfrm flipH="1">
              <a:off x="544580" y="2399921"/>
              <a:ext cx="2064784" cy="179894"/>
            </a:xfrm>
            <a:custGeom>
              <a:avLst/>
              <a:gdLst>
                <a:gd name="connsiteX0" fmla="*/ 2013764 w 2064784"/>
                <a:gd name="connsiteY0" fmla="*/ 0 h 179894"/>
                <a:gd name="connsiteX1" fmla="*/ 51021 w 2064784"/>
                <a:gd name="connsiteY1" fmla="*/ 0 h 179894"/>
                <a:gd name="connsiteX2" fmla="*/ 0 w 2064784"/>
                <a:gd name="connsiteY2" fmla="*/ 179894 h 179894"/>
                <a:gd name="connsiteX3" fmla="*/ 418362 w 2064784"/>
                <a:gd name="connsiteY3" fmla="*/ 179894 h 179894"/>
                <a:gd name="connsiteX4" fmla="*/ 428041 w 2064784"/>
                <a:gd name="connsiteY4" fmla="*/ 134497 h 179894"/>
                <a:gd name="connsiteX5" fmla="*/ 1636743 w 2064784"/>
                <a:gd name="connsiteY5" fmla="*/ 134497 h 179894"/>
                <a:gd name="connsiteX6" fmla="*/ 1646422 w 2064784"/>
                <a:gd name="connsiteY6" fmla="*/ 179894 h 179894"/>
                <a:gd name="connsiteX7" fmla="*/ 2064784 w 2064784"/>
                <a:gd name="connsiteY7" fmla="*/ 179894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4784" h="179894">
                  <a:moveTo>
                    <a:pt x="2013764" y="0"/>
                  </a:moveTo>
                  <a:lnTo>
                    <a:pt x="51021" y="0"/>
                  </a:lnTo>
                  <a:lnTo>
                    <a:pt x="0" y="179894"/>
                  </a:lnTo>
                  <a:lnTo>
                    <a:pt x="418362" y="179894"/>
                  </a:lnTo>
                  <a:lnTo>
                    <a:pt x="428041" y="134497"/>
                  </a:lnTo>
                  <a:lnTo>
                    <a:pt x="1636743" y="134497"/>
                  </a:lnTo>
                  <a:lnTo>
                    <a:pt x="1646422" y="179894"/>
                  </a:lnTo>
                  <a:lnTo>
                    <a:pt x="2064784" y="179894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8" name="フリーフォーム: 図形 447">
              <a:extLst>
                <a:ext uri="{FF2B5EF4-FFF2-40B4-BE49-F238E27FC236}">
                  <a16:creationId xmlns:a16="http://schemas.microsoft.com/office/drawing/2014/main" id="{F5A82F33-62E1-762A-4EA7-491D362F46B0}"/>
                </a:ext>
              </a:extLst>
            </p:cNvPr>
            <p:cNvSpPr/>
            <p:nvPr/>
          </p:nvSpPr>
          <p:spPr bwMode="auto">
            <a:xfrm flipH="1">
              <a:off x="442951" y="2758256"/>
              <a:ext cx="2268043" cy="179894"/>
            </a:xfrm>
            <a:custGeom>
              <a:avLst/>
              <a:gdLst>
                <a:gd name="connsiteX0" fmla="*/ 2217022 w 2268043"/>
                <a:gd name="connsiteY0" fmla="*/ 0 h 179894"/>
                <a:gd name="connsiteX1" fmla="*/ 51020 w 2268043"/>
                <a:gd name="connsiteY1" fmla="*/ 0 h 179894"/>
                <a:gd name="connsiteX2" fmla="*/ 0 w 2268043"/>
                <a:gd name="connsiteY2" fmla="*/ 179894 h 179894"/>
                <a:gd name="connsiteX3" fmla="*/ 443587 w 2268043"/>
                <a:gd name="connsiteY3" fmla="*/ 179894 h 179894"/>
                <a:gd name="connsiteX4" fmla="*/ 453266 w 2268043"/>
                <a:gd name="connsiteY4" fmla="*/ 134497 h 179894"/>
                <a:gd name="connsiteX5" fmla="*/ 1814775 w 2268043"/>
                <a:gd name="connsiteY5" fmla="*/ 134497 h 179894"/>
                <a:gd name="connsiteX6" fmla="*/ 1824455 w 2268043"/>
                <a:gd name="connsiteY6" fmla="*/ 179894 h 179894"/>
                <a:gd name="connsiteX7" fmla="*/ 2268043 w 2268043"/>
                <a:gd name="connsiteY7" fmla="*/ 179894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68043" h="179894">
                  <a:moveTo>
                    <a:pt x="2217022" y="0"/>
                  </a:moveTo>
                  <a:lnTo>
                    <a:pt x="51020" y="0"/>
                  </a:lnTo>
                  <a:lnTo>
                    <a:pt x="0" y="179894"/>
                  </a:lnTo>
                  <a:lnTo>
                    <a:pt x="443587" y="179894"/>
                  </a:lnTo>
                  <a:lnTo>
                    <a:pt x="453266" y="134497"/>
                  </a:lnTo>
                  <a:lnTo>
                    <a:pt x="1814775" y="134497"/>
                  </a:lnTo>
                  <a:lnTo>
                    <a:pt x="1824455" y="179894"/>
                  </a:lnTo>
                  <a:lnTo>
                    <a:pt x="2268043" y="179894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9" name="フリーフォーム: 図形 448">
              <a:extLst>
                <a:ext uri="{FF2B5EF4-FFF2-40B4-BE49-F238E27FC236}">
                  <a16:creationId xmlns:a16="http://schemas.microsoft.com/office/drawing/2014/main" id="{A08DA21B-B270-802E-AE75-4FAE3BF8F1F0}"/>
                </a:ext>
              </a:extLst>
            </p:cNvPr>
            <p:cNvSpPr/>
            <p:nvPr/>
          </p:nvSpPr>
          <p:spPr bwMode="auto">
            <a:xfrm flipH="1">
              <a:off x="341322" y="3116591"/>
              <a:ext cx="2471301" cy="179894"/>
            </a:xfrm>
            <a:custGeom>
              <a:avLst/>
              <a:gdLst>
                <a:gd name="connsiteX0" fmla="*/ 2420280 w 2471301"/>
                <a:gd name="connsiteY0" fmla="*/ 0 h 179894"/>
                <a:gd name="connsiteX1" fmla="*/ 51020 w 2471301"/>
                <a:gd name="connsiteY1" fmla="*/ 0 h 179894"/>
                <a:gd name="connsiteX2" fmla="*/ 0 w 2471301"/>
                <a:gd name="connsiteY2" fmla="*/ 179894 h 179894"/>
                <a:gd name="connsiteX3" fmla="*/ 468814 w 2471301"/>
                <a:gd name="connsiteY3" fmla="*/ 179894 h 179894"/>
                <a:gd name="connsiteX4" fmla="*/ 478493 w 2471301"/>
                <a:gd name="connsiteY4" fmla="*/ 134497 h 179894"/>
                <a:gd name="connsiteX5" fmla="*/ 1992809 w 2471301"/>
                <a:gd name="connsiteY5" fmla="*/ 134497 h 179894"/>
                <a:gd name="connsiteX6" fmla="*/ 2002488 w 2471301"/>
                <a:gd name="connsiteY6" fmla="*/ 179894 h 179894"/>
                <a:gd name="connsiteX7" fmla="*/ 2471301 w 2471301"/>
                <a:gd name="connsiteY7" fmla="*/ 179894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71301" h="179894">
                  <a:moveTo>
                    <a:pt x="2420280" y="0"/>
                  </a:moveTo>
                  <a:lnTo>
                    <a:pt x="51020" y="0"/>
                  </a:lnTo>
                  <a:lnTo>
                    <a:pt x="0" y="179894"/>
                  </a:lnTo>
                  <a:lnTo>
                    <a:pt x="468814" y="179894"/>
                  </a:lnTo>
                  <a:lnTo>
                    <a:pt x="478493" y="134497"/>
                  </a:lnTo>
                  <a:lnTo>
                    <a:pt x="1992809" y="134497"/>
                  </a:lnTo>
                  <a:lnTo>
                    <a:pt x="2002488" y="179894"/>
                  </a:lnTo>
                  <a:lnTo>
                    <a:pt x="2471301" y="179894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0" name="フリーフォーム: 図形 449">
              <a:extLst>
                <a:ext uri="{FF2B5EF4-FFF2-40B4-BE49-F238E27FC236}">
                  <a16:creationId xmlns:a16="http://schemas.microsoft.com/office/drawing/2014/main" id="{985A8507-6C47-72FD-0FE8-FDDEFD1BD3F7}"/>
                </a:ext>
              </a:extLst>
            </p:cNvPr>
            <p:cNvSpPr/>
            <p:nvPr/>
          </p:nvSpPr>
          <p:spPr bwMode="auto">
            <a:xfrm flipH="1">
              <a:off x="239693" y="3474926"/>
              <a:ext cx="2674559" cy="179894"/>
            </a:xfrm>
            <a:custGeom>
              <a:avLst/>
              <a:gdLst>
                <a:gd name="connsiteX0" fmla="*/ 2623538 w 2674559"/>
                <a:gd name="connsiteY0" fmla="*/ 0 h 179894"/>
                <a:gd name="connsiteX1" fmla="*/ 51020 w 2674559"/>
                <a:gd name="connsiteY1" fmla="*/ 0 h 179894"/>
                <a:gd name="connsiteX2" fmla="*/ 0 w 2674559"/>
                <a:gd name="connsiteY2" fmla="*/ 179894 h 179894"/>
                <a:gd name="connsiteX3" fmla="*/ 494038 w 2674559"/>
                <a:gd name="connsiteY3" fmla="*/ 179894 h 179894"/>
                <a:gd name="connsiteX4" fmla="*/ 503717 w 2674559"/>
                <a:gd name="connsiteY4" fmla="*/ 134497 h 179894"/>
                <a:gd name="connsiteX5" fmla="*/ 2170840 w 2674559"/>
                <a:gd name="connsiteY5" fmla="*/ 134497 h 179894"/>
                <a:gd name="connsiteX6" fmla="*/ 2180519 w 2674559"/>
                <a:gd name="connsiteY6" fmla="*/ 179894 h 179894"/>
                <a:gd name="connsiteX7" fmla="*/ 2674559 w 2674559"/>
                <a:gd name="connsiteY7" fmla="*/ 179894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74559" h="179894">
                  <a:moveTo>
                    <a:pt x="2623538" y="0"/>
                  </a:moveTo>
                  <a:lnTo>
                    <a:pt x="51020" y="0"/>
                  </a:lnTo>
                  <a:lnTo>
                    <a:pt x="0" y="179894"/>
                  </a:lnTo>
                  <a:lnTo>
                    <a:pt x="494038" y="179894"/>
                  </a:lnTo>
                  <a:lnTo>
                    <a:pt x="503717" y="134497"/>
                  </a:lnTo>
                  <a:lnTo>
                    <a:pt x="2170840" y="134497"/>
                  </a:lnTo>
                  <a:lnTo>
                    <a:pt x="2180519" y="179894"/>
                  </a:lnTo>
                  <a:lnTo>
                    <a:pt x="2674559" y="179894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1" name="フリーフォーム: 図形 450">
              <a:extLst>
                <a:ext uri="{FF2B5EF4-FFF2-40B4-BE49-F238E27FC236}">
                  <a16:creationId xmlns:a16="http://schemas.microsoft.com/office/drawing/2014/main" id="{5E3CEC42-52FC-6496-ADEF-EF867B0874F9}"/>
                </a:ext>
              </a:extLst>
            </p:cNvPr>
            <p:cNvSpPr/>
            <p:nvPr/>
          </p:nvSpPr>
          <p:spPr bwMode="auto">
            <a:xfrm flipH="1">
              <a:off x="138063" y="3833261"/>
              <a:ext cx="2877818" cy="179894"/>
            </a:xfrm>
            <a:custGeom>
              <a:avLst/>
              <a:gdLst>
                <a:gd name="connsiteX0" fmla="*/ 2826797 w 2877818"/>
                <a:gd name="connsiteY0" fmla="*/ 0 h 179894"/>
                <a:gd name="connsiteX1" fmla="*/ 51021 w 2877818"/>
                <a:gd name="connsiteY1" fmla="*/ 0 h 179894"/>
                <a:gd name="connsiteX2" fmla="*/ 0 w 2877818"/>
                <a:gd name="connsiteY2" fmla="*/ 179894 h 179894"/>
                <a:gd name="connsiteX3" fmla="*/ 519265 w 2877818"/>
                <a:gd name="connsiteY3" fmla="*/ 179894 h 179894"/>
                <a:gd name="connsiteX4" fmla="*/ 528944 w 2877818"/>
                <a:gd name="connsiteY4" fmla="*/ 134497 h 179894"/>
                <a:gd name="connsiteX5" fmla="*/ 2348874 w 2877818"/>
                <a:gd name="connsiteY5" fmla="*/ 134497 h 179894"/>
                <a:gd name="connsiteX6" fmla="*/ 2358553 w 2877818"/>
                <a:gd name="connsiteY6" fmla="*/ 179894 h 179894"/>
                <a:gd name="connsiteX7" fmla="*/ 2877818 w 2877818"/>
                <a:gd name="connsiteY7" fmla="*/ 179894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77818" h="179894">
                  <a:moveTo>
                    <a:pt x="2826797" y="0"/>
                  </a:moveTo>
                  <a:lnTo>
                    <a:pt x="51021" y="0"/>
                  </a:lnTo>
                  <a:lnTo>
                    <a:pt x="0" y="179894"/>
                  </a:lnTo>
                  <a:lnTo>
                    <a:pt x="519265" y="179894"/>
                  </a:lnTo>
                  <a:lnTo>
                    <a:pt x="528944" y="134497"/>
                  </a:lnTo>
                  <a:lnTo>
                    <a:pt x="2348874" y="134497"/>
                  </a:lnTo>
                  <a:lnTo>
                    <a:pt x="2358553" y="179894"/>
                  </a:lnTo>
                  <a:lnTo>
                    <a:pt x="2877818" y="179894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2" name="フリーフォーム: 図形 451">
              <a:extLst>
                <a:ext uri="{FF2B5EF4-FFF2-40B4-BE49-F238E27FC236}">
                  <a16:creationId xmlns:a16="http://schemas.microsoft.com/office/drawing/2014/main" id="{D86D184A-1B1C-FD8C-E81E-A5D532EFC030}"/>
                </a:ext>
              </a:extLst>
            </p:cNvPr>
            <p:cNvSpPr/>
            <p:nvPr/>
          </p:nvSpPr>
          <p:spPr bwMode="auto">
            <a:xfrm flipH="1">
              <a:off x="1002117" y="600521"/>
              <a:ext cx="1149710" cy="366059"/>
            </a:xfrm>
            <a:custGeom>
              <a:avLst/>
              <a:gdLst>
                <a:gd name="connsiteX0" fmla="*/ 435209 w 1149710"/>
                <a:gd name="connsiteY0" fmla="*/ 96937 h 366059"/>
                <a:gd name="connsiteX1" fmla="*/ 475295 w 1149710"/>
                <a:gd name="connsiteY1" fmla="*/ 137023 h 366059"/>
                <a:gd name="connsiteX2" fmla="*/ 435209 w 1149710"/>
                <a:gd name="connsiteY2" fmla="*/ 177109 h 366059"/>
                <a:gd name="connsiteX3" fmla="*/ 250951 w 1149710"/>
                <a:gd name="connsiteY3" fmla="*/ 177109 h 366059"/>
                <a:gd name="connsiteX4" fmla="*/ 210865 w 1149710"/>
                <a:gd name="connsiteY4" fmla="*/ 137023 h 366059"/>
                <a:gd name="connsiteX5" fmla="*/ 250951 w 1149710"/>
                <a:gd name="connsiteY5" fmla="*/ 96937 h 366059"/>
                <a:gd name="connsiteX6" fmla="*/ 898759 w 1149710"/>
                <a:gd name="connsiteY6" fmla="*/ 96937 h 366059"/>
                <a:gd name="connsiteX7" fmla="*/ 938845 w 1149710"/>
                <a:gd name="connsiteY7" fmla="*/ 137023 h 366059"/>
                <a:gd name="connsiteX8" fmla="*/ 898759 w 1149710"/>
                <a:gd name="connsiteY8" fmla="*/ 177109 h 366059"/>
                <a:gd name="connsiteX9" fmla="*/ 714501 w 1149710"/>
                <a:gd name="connsiteY9" fmla="*/ 177109 h 366059"/>
                <a:gd name="connsiteX10" fmla="*/ 674415 w 1149710"/>
                <a:gd name="connsiteY10" fmla="*/ 137023 h 366059"/>
                <a:gd name="connsiteX11" fmla="*/ 714501 w 1149710"/>
                <a:gd name="connsiteY11" fmla="*/ 96937 h 366059"/>
                <a:gd name="connsiteX12" fmla="*/ 1045890 w 1149710"/>
                <a:gd name="connsiteY12" fmla="*/ 0 h 366059"/>
                <a:gd name="connsiteX13" fmla="*/ 103820 w 1149710"/>
                <a:gd name="connsiteY13" fmla="*/ 0 h 366059"/>
                <a:gd name="connsiteX14" fmla="*/ 0 w 1149710"/>
                <a:gd name="connsiteY14" fmla="*/ 366059 h 366059"/>
                <a:gd name="connsiteX15" fmla="*/ 1149710 w 1149710"/>
                <a:gd name="connsiteY15" fmla="*/ 366059 h 366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49710" h="366059">
                  <a:moveTo>
                    <a:pt x="435209" y="96937"/>
                  </a:moveTo>
                  <a:cubicBezTo>
                    <a:pt x="457348" y="96937"/>
                    <a:pt x="475295" y="114884"/>
                    <a:pt x="475295" y="137023"/>
                  </a:cubicBezTo>
                  <a:cubicBezTo>
                    <a:pt x="475295" y="159162"/>
                    <a:pt x="457348" y="177109"/>
                    <a:pt x="435209" y="177109"/>
                  </a:cubicBezTo>
                  <a:lnTo>
                    <a:pt x="250951" y="177109"/>
                  </a:lnTo>
                  <a:cubicBezTo>
                    <a:pt x="228812" y="177109"/>
                    <a:pt x="210865" y="159162"/>
                    <a:pt x="210865" y="137023"/>
                  </a:cubicBezTo>
                  <a:cubicBezTo>
                    <a:pt x="210865" y="114884"/>
                    <a:pt x="228812" y="96937"/>
                    <a:pt x="250951" y="96937"/>
                  </a:cubicBezTo>
                  <a:close/>
                  <a:moveTo>
                    <a:pt x="898759" y="96937"/>
                  </a:moveTo>
                  <a:cubicBezTo>
                    <a:pt x="920898" y="96937"/>
                    <a:pt x="938845" y="114884"/>
                    <a:pt x="938845" y="137023"/>
                  </a:cubicBezTo>
                  <a:cubicBezTo>
                    <a:pt x="938845" y="159162"/>
                    <a:pt x="920898" y="177109"/>
                    <a:pt x="898759" y="177109"/>
                  </a:cubicBezTo>
                  <a:lnTo>
                    <a:pt x="714501" y="177109"/>
                  </a:lnTo>
                  <a:cubicBezTo>
                    <a:pt x="692362" y="177109"/>
                    <a:pt x="674415" y="159162"/>
                    <a:pt x="674415" y="137023"/>
                  </a:cubicBezTo>
                  <a:cubicBezTo>
                    <a:pt x="674415" y="114884"/>
                    <a:pt x="692362" y="96937"/>
                    <a:pt x="714501" y="96937"/>
                  </a:cubicBezTo>
                  <a:close/>
                  <a:moveTo>
                    <a:pt x="1045890" y="0"/>
                  </a:moveTo>
                  <a:lnTo>
                    <a:pt x="103820" y="0"/>
                  </a:lnTo>
                  <a:lnTo>
                    <a:pt x="0" y="366059"/>
                  </a:lnTo>
                  <a:lnTo>
                    <a:pt x="1149710" y="366059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3" name="フリーフォーム: 図形 452">
              <a:extLst>
                <a:ext uri="{FF2B5EF4-FFF2-40B4-BE49-F238E27FC236}">
                  <a16:creationId xmlns:a16="http://schemas.microsoft.com/office/drawing/2014/main" id="{3B4F8302-A03F-90D3-81AD-0A06551424CB}"/>
                </a:ext>
              </a:extLst>
            </p:cNvPr>
            <p:cNvSpPr/>
            <p:nvPr/>
          </p:nvSpPr>
          <p:spPr bwMode="auto">
            <a:xfrm flipH="1">
              <a:off x="900488" y="1146475"/>
              <a:ext cx="1352968" cy="178441"/>
            </a:xfrm>
            <a:custGeom>
              <a:avLst/>
              <a:gdLst>
                <a:gd name="connsiteX0" fmla="*/ 1302360 w 1352968"/>
                <a:gd name="connsiteY0" fmla="*/ 0 h 178441"/>
                <a:gd name="connsiteX1" fmla="*/ 50609 w 1352968"/>
                <a:gd name="connsiteY1" fmla="*/ 0 h 178441"/>
                <a:gd name="connsiteX2" fmla="*/ 0 w 1352968"/>
                <a:gd name="connsiteY2" fmla="*/ 178441 h 178441"/>
                <a:gd name="connsiteX3" fmla="*/ 330019 w 1352968"/>
                <a:gd name="connsiteY3" fmla="*/ 178441 h 178441"/>
                <a:gd name="connsiteX4" fmla="*/ 339389 w 1352968"/>
                <a:gd name="connsiteY4" fmla="*/ 134496 h 178441"/>
                <a:gd name="connsiteX5" fmla="*/ 1013576 w 1352968"/>
                <a:gd name="connsiteY5" fmla="*/ 134496 h 178441"/>
                <a:gd name="connsiteX6" fmla="*/ 1022946 w 1352968"/>
                <a:gd name="connsiteY6" fmla="*/ 178441 h 178441"/>
                <a:gd name="connsiteX7" fmla="*/ 1352968 w 1352968"/>
                <a:gd name="connsiteY7" fmla="*/ 178441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52968" h="178441">
                  <a:moveTo>
                    <a:pt x="1302360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330019" y="178441"/>
                  </a:lnTo>
                  <a:lnTo>
                    <a:pt x="339389" y="134496"/>
                  </a:lnTo>
                  <a:lnTo>
                    <a:pt x="1013576" y="134496"/>
                  </a:lnTo>
                  <a:lnTo>
                    <a:pt x="1022946" y="178441"/>
                  </a:lnTo>
                  <a:lnTo>
                    <a:pt x="1352968" y="178441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4" name="フリーフォーム: 図形 453">
              <a:extLst>
                <a:ext uri="{FF2B5EF4-FFF2-40B4-BE49-F238E27FC236}">
                  <a16:creationId xmlns:a16="http://schemas.microsoft.com/office/drawing/2014/main" id="{4EFECB7C-7DD5-B52E-4841-9CBD7FB8BBC7}"/>
                </a:ext>
              </a:extLst>
            </p:cNvPr>
            <p:cNvSpPr/>
            <p:nvPr/>
          </p:nvSpPr>
          <p:spPr bwMode="auto">
            <a:xfrm flipH="1">
              <a:off x="798859" y="1504810"/>
              <a:ext cx="1556226" cy="178441"/>
            </a:xfrm>
            <a:custGeom>
              <a:avLst/>
              <a:gdLst>
                <a:gd name="connsiteX0" fmla="*/ 1505618 w 1556226"/>
                <a:gd name="connsiteY0" fmla="*/ 0 h 178441"/>
                <a:gd name="connsiteX1" fmla="*/ 50609 w 1556226"/>
                <a:gd name="connsiteY1" fmla="*/ 0 h 178441"/>
                <a:gd name="connsiteX2" fmla="*/ 0 w 1556226"/>
                <a:gd name="connsiteY2" fmla="*/ 178441 h 178441"/>
                <a:gd name="connsiteX3" fmla="*/ 355246 w 1556226"/>
                <a:gd name="connsiteY3" fmla="*/ 178441 h 178441"/>
                <a:gd name="connsiteX4" fmla="*/ 364616 w 1556226"/>
                <a:gd name="connsiteY4" fmla="*/ 134496 h 178441"/>
                <a:gd name="connsiteX5" fmla="*/ 1191610 w 1556226"/>
                <a:gd name="connsiteY5" fmla="*/ 134496 h 178441"/>
                <a:gd name="connsiteX6" fmla="*/ 1200980 w 1556226"/>
                <a:gd name="connsiteY6" fmla="*/ 178441 h 178441"/>
                <a:gd name="connsiteX7" fmla="*/ 1556226 w 1556226"/>
                <a:gd name="connsiteY7" fmla="*/ 178441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6226" h="178441">
                  <a:moveTo>
                    <a:pt x="1505618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355246" y="178441"/>
                  </a:lnTo>
                  <a:lnTo>
                    <a:pt x="364616" y="134496"/>
                  </a:lnTo>
                  <a:lnTo>
                    <a:pt x="1191610" y="134496"/>
                  </a:lnTo>
                  <a:lnTo>
                    <a:pt x="1200980" y="178441"/>
                  </a:lnTo>
                  <a:lnTo>
                    <a:pt x="1556226" y="178441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5" name="フリーフォーム: 図形 454">
              <a:extLst>
                <a:ext uri="{FF2B5EF4-FFF2-40B4-BE49-F238E27FC236}">
                  <a16:creationId xmlns:a16="http://schemas.microsoft.com/office/drawing/2014/main" id="{FE48B1BA-9213-E7DE-C7BE-357032CA8A5B}"/>
                </a:ext>
              </a:extLst>
            </p:cNvPr>
            <p:cNvSpPr/>
            <p:nvPr/>
          </p:nvSpPr>
          <p:spPr bwMode="auto">
            <a:xfrm flipH="1">
              <a:off x="697230" y="1863145"/>
              <a:ext cx="1759484" cy="178441"/>
            </a:xfrm>
            <a:custGeom>
              <a:avLst/>
              <a:gdLst>
                <a:gd name="connsiteX0" fmla="*/ 1708876 w 1759484"/>
                <a:gd name="connsiteY0" fmla="*/ 0 h 178441"/>
                <a:gd name="connsiteX1" fmla="*/ 50609 w 1759484"/>
                <a:gd name="connsiteY1" fmla="*/ 0 h 178441"/>
                <a:gd name="connsiteX2" fmla="*/ 0 w 1759484"/>
                <a:gd name="connsiteY2" fmla="*/ 178441 h 178441"/>
                <a:gd name="connsiteX3" fmla="*/ 380470 w 1759484"/>
                <a:gd name="connsiteY3" fmla="*/ 178441 h 178441"/>
                <a:gd name="connsiteX4" fmla="*/ 389840 w 1759484"/>
                <a:gd name="connsiteY4" fmla="*/ 134496 h 178441"/>
                <a:gd name="connsiteX5" fmla="*/ 1369641 w 1759484"/>
                <a:gd name="connsiteY5" fmla="*/ 134496 h 178441"/>
                <a:gd name="connsiteX6" fmla="*/ 1379011 w 1759484"/>
                <a:gd name="connsiteY6" fmla="*/ 178441 h 178441"/>
                <a:gd name="connsiteX7" fmla="*/ 1759484 w 1759484"/>
                <a:gd name="connsiteY7" fmla="*/ 178441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59484" h="178441">
                  <a:moveTo>
                    <a:pt x="1708876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380470" y="178441"/>
                  </a:lnTo>
                  <a:lnTo>
                    <a:pt x="389840" y="134496"/>
                  </a:lnTo>
                  <a:lnTo>
                    <a:pt x="1369641" y="134496"/>
                  </a:lnTo>
                  <a:lnTo>
                    <a:pt x="1379011" y="178441"/>
                  </a:lnTo>
                  <a:lnTo>
                    <a:pt x="1759484" y="178441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6" name="フリーフォーム: 図形 455">
              <a:extLst>
                <a:ext uri="{FF2B5EF4-FFF2-40B4-BE49-F238E27FC236}">
                  <a16:creationId xmlns:a16="http://schemas.microsoft.com/office/drawing/2014/main" id="{C56A9BA7-C094-FD4F-1703-1376CEE7F608}"/>
                </a:ext>
              </a:extLst>
            </p:cNvPr>
            <p:cNvSpPr/>
            <p:nvPr/>
          </p:nvSpPr>
          <p:spPr bwMode="auto">
            <a:xfrm flipH="1">
              <a:off x="595601" y="2221479"/>
              <a:ext cx="1962743" cy="178442"/>
            </a:xfrm>
            <a:custGeom>
              <a:avLst/>
              <a:gdLst>
                <a:gd name="connsiteX0" fmla="*/ 1912134 w 1962743"/>
                <a:gd name="connsiteY0" fmla="*/ 0 h 178442"/>
                <a:gd name="connsiteX1" fmla="*/ 50608 w 1962743"/>
                <a:gd name="connsiteY1" fmla="*/ 0 h 178442"/>
                <a:gd name="connsiteX2" fmla="*/ 0 w 1962743"/>
                <a:gd name="connsiteY2" fmla="*/ 178442 h 178442"/>
                <a:gd name="connsiteX3" fmla="*/ 405699 w 1962743"/>
                <a:gd name="connsiteY3" fmla="*/ 178442 h 178442"/>
                <a:gd name="connsiteX4" fmla="*/ 415068 w 1962743"/>
                <a:gd name="connsiteY4" fmla="*/ 134498 h 178442"/>
                <a:gd name="connsiteX5" fmla="*/ 1547676 w 1962743"/>
                <a:gd name="connsiteY5" fmla="*/ 134498 h 178442"/>
                <a:gd name="connsiteX6" fmla="*/ 1557046 w 1962743"/>
                <a:gd name="connsiteY6" fmla="*/ 178442 h 178442"/>
                <a:gd name="connsiteX7" fmla="*/ 1962743 w 1962743"/>
                <a:gd name="connsiteY7" fmla="*/ 178442 h 178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62743" h="178442">
                  <a:moveTo>
                    <a:pt x="1912134" y="0"/>
                  </a:moveTo>
                  <a:lnTo>
                    <a:pt x="50608" y="0"/>
                  </a:lnTo>
                  <a:lnTo>
                    <a:pt x="0" y="178442"/>
                  </a:lnTo>
                  <a:lnTo>
                    <a:pt x="405699" y="178442"/>
                  </a:lnTo>
                  <a:lnTo>
                    <a:pt x="415068" y="134498"/>
                  </a:lnTo>
                  <a:lnTo>
                    <a:pt x="1547676" y="134498"/>
                  </a:lnTo>
                  <a:lnTo>
                    <a:pt x="1557046" y="178442"/>
                  </a:lnTo>
                  <a:lnTo>
                    <a:pt x="1962743" y="178442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7" name="フリーフォーム: 図形 456">
              <a:extLst>
                <a:ext uri="{FF2B5EF4-FFF2-40B4-BE49-F238E27FC236}">
                  <a16:creationId xmlns:a16="http://schemas.microsoft.com/office/drawing/2014/main" id="{D40AE27F-963E-C34E-CF41-F9BAFB4E8F87}"/>
                </a:ext>
              </a:extLst>
            </p:cNvPr>
            <p:cNvSpPr/>
            <p:nvPr/>
          </p:nvSpPr>
          <p:spPr bwMode="auto">
            <a:xfrm flipH="1">
              <a:off x="493971" y="2579816"/>
              <a:ext cx="2166002" cy="178441"/>
            </a:xfrm>
            <a:custGeom>
              <a:avLst/>
              <a:gdLst>
                <a:gd name="connsiteX0" fmla="*/ 2115393 w 2166002"/>
                <a:gd name="connsiteY0" fmla="*/ 0 h 178441"/>
                <a:gd name="connsiteX1" fmla="*/ 50609 w 2166002"/>
                <a:gd name="connsiteY1" fmla="*/ 0 h 178441"/>
                <a:gd name="connsiteX2" fmla="*/ 0 w 2166002"/>
                <a:gd name="connsiteY2" fmla="*/ 178441 h 178441"/>
                <a:gd name="connsiteX3" fmla="*/ 430923 w 2166002"/>
                <a:gd name="connsiteY3" fmla="*/ 178441 h 178441"/>
                <a:gd name="connsiteX4" fmla="*/ 440293 w 2166002"/>
                <a:gd name="connsiteY4" fmla="*/ 134496 h 178441"/>
                <a:gd name="connsiteX5" fmla="*/ 1725709 w 2166002"/>
                <a:gd name="connsiteY5" fmla="*/ 134496 h 178441"/>
                <a:gd name="connsiteX6" fmla="*/ 1735079 w 2166002"/>
                <a:gd name="connsiteY6" fmla="*/ 178441 h 178441"/>
                <a:gd name="connsiteX7" fmla="*/ 2166002 w 2166002"/>
                <a:gd name="connsiteY7" fmla="*/ 178441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66002" h="178441">
                  <a:moveTo>
                    <a:pt x="2115393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430923" y="178441"/>
                  </a:lnTo>
                  <a:lnTo>
                    <a:pt x="440293" y="134496"/>
                  </a:lnTo>
                  <a:lnTo>
                    <a:pt x="1725709" y="134496"/>
                  </a:lnTo>
                  <a:lnTo>
                    <a:pt x="1735079" y="178441"/>
                  </a:lnTo>
                  <a:lnTo>
                    <a:pt x="2166002" y="178441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8" name="フリーフォーム: 図形 457">
              <a:extLst>
                <a:ext uri="{FF2B5EF4-FFF2-40B4-BE49-F238E27FC236}">
                  <a16:creationId xmlns:a16="http://schemas.microsoft.com/office/drawing/2014/main" id="{52357EE2-A233-E793-0226-732F3650BC0A}"/>
                </a:ext>
              </a:extLst>
            </p:cNvPr>
            <p:cNvSpPr/>
            <p:nvPr/>
          </p:nvSpPr>
          <p:spPr bwMode="auto">
            <a:xfrm flipH="1">
              <a:off x="392342" y="2938151"/>
              <a:ext cx="2369260" cy="178441"/>
            </a:xfrm>
            <a:custGeom>
              <a:avLst/>
              <a:gdLst>
                <a:gd name="connsiteX0" fmla="*/ 2318652 w 2369260"/>
                <a:gd name="connsiteY0" fmla="*/ 0 h 178441"/>
                <a:gd name="connsiteX1" fmla="*/ 50609 w 2369260"/>
                <a:gd name="connsiteY1" fmla="*/ 0 h 178441"/>
                <a:gd name="connsiteX2" fmla="*/ 0 w 2369260"/>
                <a:gd name="connsiteY2" fmla="*/ 178441 h 178441"/>
                <a:gd name="connsiteX3" fmla="*/ 456149 w 2369260"/>
                <a:gd name="connsiteY3" fmla="*/ 178441 h 178441"/>
                <a:gd name="connsiteX4" fmla="*/ 465519 w 2369260"/>
                <a:gd name="connsiteY4" fmla="*/ 134496 h 178441"/>
                <a:gd name="connsiteX5" fmla="*/ 1903741 w 2369260"/>
                <a:gd name="connsiteY5" fmla="*/ 134496 h 178441"/>
                <a:gd name="connsiteX6" fmla="*/ 1913111 w 2369260"/>
                <a:gd name="connsiteY6" fmla="*/ 178441 h 178441"/>
                <a:gd name="connsiteX7" fmla="*/ 2369260 w 2369260"/>
                <a:gd name="connsiteY7" fmla="*/ 178441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69260" h="178441">
                  <a:moveTo>
                    <a:pt x="2318652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456149" y="178441"/>
                  </a:lnTo>
                  <a:lnTo>
                    <a:pt x="465519" y="134496"/>
                  </a:lnTo>
                  <a:lnTo>
                    <a:pt x="1903741" y="134496"/>
                  </a:lnTo>
                  <a:lnTo>
                    <a:pt x="1913111" y="178441"/>
                  </a:lnTo>
                  <a:lnTo>
                    <a:pt x="2369260" y="178441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9" name="フリーフォーム: 図形 458">
              <a:extLst>
                <a:ext uri="{FF2B5EF4-FFF2-40B4-BE49-F238E27FC236}">
                  <a16:creationId xmlns:a16="http://schemas.microsoft.com/office/drawing/2014/main" id="{87057343-D8B6-A68E-5EB1-CA8B7C0E647E}"/>
                </a:ext>
              </a:extLst>
            </p:cNvPr>
            <p:cNvSpPr/>
            <p:nvPr/>
          </p:nvSpPr>
          <p:spPr bwMode="auto">
            <a:xfrm flipH="1">
              <a:off x="290713" y="3296486"/>
              <a:ext cx="2572518" cy="178441"/>
            </a:xfrm>
            <a:custGeom>
              <a:avLst/>
              <a:gdLst>
                <a:gd name="connsiteX0" fmla="*/ 2521910 w 2572518"/>
                <a:gd name="connsiteY0" fmla="*/ 0 h 178441"/>
                <a:gd name="connsiteX1" fmla="*/ 50609 w 2572518"/>
                <a:gd name="connsiteY1" fmla="*/ 0 h 178441"/>
                <a:gd name="connsiteX2" fmla="*/ 0 w 2572518"/>
                <a:gd name="connsiteY2" fmla="*/ 178441 h 178441"/>
                <a:gd name="connsiteX3" fmla="*/ 481374 w 2572518"/>
                <a:gd name="connsiteY3" fmla="*/ 178441 h 178441"/>
                <a:gd name="connsiteX4" fmla="*/ 490744 w 2572518"/>
                <a:gd name="connsiteY4" fmla="*/ 134496 h 178441"/>
                <a:gd name="connsiteX5" fmla="*/ 2081774 w 2572518"/>
                <a:gd name="connsiteY5" fmla="*/ 134496 h 178441"/>
                <a:gd name="connsiteX6" fmla="*/ 2091144 w 2572518"/>
                <a:gd name="connsiteY6" fmla="*/ 178441 h 178441"/>
                <a:gd name="connsiteX7" fmla="*/ 2572518 w 2572518"/>
                <a:gd name="connsiteY7" fmla="*/ 178441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2518" h="178441">
                  <a:moveTo>
                    <a:pt x="2521910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481374" y="178441"/>
                  </a:lnTo>
                  <a:lnTo>
                    <a:pt x="490744" y="134496"/>
                  </a:lnTo>
                  <a:lnTo>
                    <a:pt x="2081774" y="134496"/>
                  </a:lnTo>
                  <a:lnTo>
                    <a:pt x="2091144" y="178441"/>
                  </a:lnTo>
                  <a:lnTo>
                    <a:pt x="2572518" y="178441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0" name="フリーフォーム: 図形 459">
              <a:extLst>
                <a:ext uri="{FF2B5EF4-FFF2-40B4-BE49-F238E27FC236}">
                  <a16:creationId xmlns:a16="http://schemas.microsoft.com/office/drawing/2014/main" id="{F2E9E055-27A9-0EAE-0BE5-18B916E7E6B1}"/>
                </a:ext>
              </a:extLst>
            </p:cNvPr>
            <p:cNvSpPr/>
            <p:nvPr/>
          </p:nvSpPr>
          <p:spPr bwMode="auto">
            <a:xfrm flipH="1">
              <a:off x="189084" y="3654821"/>
              <a:ext cx="2775776" cy="178441"/>
            </a:xfrm>
            <a:custGeom>
              <a:avLst/>
              <a:gdLst>
                <a:gd name="connsiteX0" fmla="*/ 2725168 w 2775776"/>
                <a:gd name="connsiteY0" fmla="*/ 0 h 178441"/>
                <a:gd name="connsiteX1" fmla="*/ 50609 w 2775776"/>
                <a:gd name="connsiteY1" fmla="*/ 0 h 178441"/>
                <a:gd name="connsiteX2" fmla="*/ 0 w 2775776"/>
                <a:gd name="connsiteY2" fmla="*/ 178441 h 178441"/>
                <a:gd name="connsiteX3" fmla="*/ 506600 w 2775776"/>
                <a:gd name="connsiteY3" fmla="*/ 178441 h 178441"/>
                <a:gd name="connsiteX4" fmla="*/ 515970 w 2775776"/>
                <a:gd name="connsiteY4" fmla="*/ 134496 h 178441"/>
                <a:gd name="connsiteX5" fmla="*/ 2259806 w 2775776"/>
                <a:gd name="connsiteY5" fmla="*/ 134496 h 178441"/>
                <a:gd name="connsiteX6" fmla="*/ 2269176 w 2775776"/>
                <a:gd name="connsiteY6" fmla="*/ 178441 h 178441"/>
                <a:gd name="connsiteX7" fmla="*/ 2775776 w 2775776"/>
                <a:gd name="connsiteY7" fmla="*/ 178441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75776" h="178441">
                  <a:moveTo>
                    <a:pt x="2725168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506600" y="178441"/>
                  </a:lnTo>
                  <a:lnTo>
                    <a:pt x="515970" y="134496"/>
                  </a:lnTo>
                  <a:lnTo>
                    <a:pt x="2259806" y="134496"/>
                  </a:lnTo>
                  <a:lnTo>
                    <a:pt x="2269176" y="178441"/>
                  </a:lnTo>
                  <a:lnTo>
                    <a:pt x="2775776" y="178441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1" name="フリーフォーム: 図形 460">
              <a:extLst>
                <a:ext uri="{FF2B5EF4-FFF2-40B4-BE49-F238E27FC236}">
                  <a16:creationId xmlns:a16="http://schemas.microsoft.com/office/drawing/2014/main" id="{0B58F796-EA21-2E18-15C9-2684754564FA}"/>
                </a:ext>
              </a:extLst>
            </p:cNvPr>
            <p:cNvSpPr/>
            <p:nvPr/>
          </p:nvSpPr>
          <p:spPr bwMode="auto">
            <a:xfrm flipH="1">
              <a:off x="87455" y="4013156"/>
              <a:ext cx="2979035" cy="178441"/>
            </a:xfrm>
            <a:custGeom>
              <a:avLst/>
              <a:gdLst>
                <a:gd name="connsiteX0" fmla="*/ 2928426 w 2979035"/>
                <a:gd name="connsiteY0" fmla="*/ 0 h 178441"/>
                <a:gd name="connsiteX1" fmla="*/ 50608 w 2979035"/>
                <a:gd name="connsiteY1" fmla="*/ 0 h 178441"/>
                <a:gd name="connsiteX2" fmla="*/ 0 w 2979035"/>
                <a:gd name="connsiteY2" fmla="*/ 178441 h 178441"/>
                <a:gd name="connsiteX3" fmla="*/ 531826 w 2979035"/>
                <a:gd name="connsiteY3" fmla="*/ 178441 h 178441"/>
                <a:gd name="connsiteX4" fmla="*/ 541196 w 2979035"/>
                <a:gd name="connsiteY4" fmla="*/ 134496 h 178441"/>
                <a:gd name="connsiteX5" fmla="*/ 2437840 w 2979035"/>
                <a:gd name="connsiteY5" fmla="*/ 134496 h 178441"/>
                <a:gd name="connsiteX6" fmla="*/ 2447210 w 2979035"/>
                <a:gd name="connsiteY6" fmla="*/ 178441 h 178441"/>
                <a:gd name="connsiteX7" fmla="*/ 2979035 w 2979035"/>
                <a:gd name="connsiteY7" fmla="*/ 178441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79035" h="178441">
                  <a:moveTo>
                    <a:pt x="2928426" y="0"/>
                  </a:moveTo>
                  <a:lnTo>
                    <a:pt x="50608" y="0"/>
                  </a:lnTo>
                  <a:lnTo>
                    <a:pt x="0" y="178441"/>
                  </a:lnTo>
                  <a:lnTo>
                    <a:pt x="531826" y="178441"/>
                  </a:lnTo>
                  <a:lnTo>
                    <a:pt x="541196" y="134496"/>
                  </a:lnTo>
                  <a:lnTo>
                    <a:pt x="2437840" y="134496"/>
                  </a:lnTo>
                  <a:lnTo>
                    <a:pt x="2447210" y="178441"/>
                  </a:lnTo>
                  <a:lnTo>
                    <a:pt x="2979035" y="178441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2" name="フリーフォーム: 図形 461">
              <a:extLst>
                <a:ext uri="{FF2B5EF4-FFF2-40B4-BE49-F238E27FC236}">
                  <a16:creationId xmlns:a16="http://schemas.microsoft.com/office/drawing/2014/main" id="{6A82B95E-C9CB-FC59-F9B0-07BF1DED3009}"/>
                </a:ext>
              </a:extLst>
            </p:cNvPr>
            <p:cNvSpPr/>
            <p:nvPr/>
          </p:nvSpPr>
          <p:spPr bwMode="auto">
            <a:xfrm>
              <a:off x="1106344" y="397674"/>
              <a:ext cx="939847" cy="201514"/>
            </a:xfrm>
            <a:custGeom>
              <a:avLst/>
              <a:gdLst>
                <a:gd name="connsiteX0" fmla="*/ 94895 w 939847"/>
                <a:gd name="connsiteY0" fmla="*/ 0 h 201514"/>
                <a:gd name="connsiteX1" fmla="*/ 844952 w 939847"/>
                <a:gd name="connsiteY1" fmla="*/ 0 h 201514"/>
                <a:gd name="connsiteX2" fmla="*/ 939847 w 939847"/>
                <a:gd name="connsiteY2" fmla="*/ 94895 h 201514"/>
                <a:gd name="connsiteX3" fmla="*/ 939847 w 939847"/>
                <a:gd name="connsiteY3" fmla="*/ 201514 h 201514"/>
                <a:gd name="connsiteX4" fmla="*/ 0 w 939847"/>
                <a:gd name="connsiteY4" fmla="*/ 201514 h 201514"/>
                <a:gd name="connsiteX5" fmla="*/ 0 w 939847"/>
                <a:gd name="connsiteY5" fmla="*/ 94895 h 201514"/>
                <a:gd name="connsiteX6" fmla="*/ 94895 w 939847"/>
                <a:gd name="connsiteY6" fmla="*/ 0 h 201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9847" h="201514">
                  <a:moveTo>
                    <a:pt x="94895" y="0"/>
                  </a:moveTo>
                  <a:lnTo>
                    <a:pt x="844952" y="0"/>
                  </a:lnTo>
                  <a:cubicBezTo>
                    <a:pt x="897361" y="0"/>
                    <a:pt x="939847" y="42486"/>
                    <a:pt x="939847" y="94895"/>
                  </a:cubicBezTo>
                  <a:lnTo>
                    <a:pt x="939847" y="201514"/>
                  </a:lnTo>
                  <a:lnTo>
                    <a:pt x="0" y="201514"/>
                  </a:lnTo>
                  <a:lnTo>
                    <a:pt x="0" y="94895"/>
                  </a:lnTo>
                  <a:cubicBezTo>
                    <a:pt x="0" y="42486"/>
                    <a:pt x="42486" y="0"/>
                    <a:pt x="9489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3" name="テキスト ボックス 462">
              <a:extLst>
                <a:ext uri="{FF2B5EF4-FFF2-40B4-BE49-F238E27FC236}">
                  <a16:creationId xmlns:a16="http://schemas.microsoft.com/office/drawing/2014/main" id="{24595F38-6EAF-84C1-4137-112C9C09E24F}"/>
                </a:ext>
              </a:extLst>
            </p:cNvPr>
            <p:cNvSpPr txBox="1"/>
            <p:nvPr/>
          </p:nvSpPr>
          <p:spPr>
            <a:xfrm>
              <a:off x="1540428" y="704850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1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464" name="テキスト ボックス 463">
              <a:extLst>
                <a:ext uri="{FF2B5EF4-FFF2-40B4-BE49-F238E27FC236}">
                  <a16:creationId xmlns:a16="http://schemas.microsoft.com/office/drawing/2014/main" id="{FCABB0D6-B0D3-F5E3-8D4A-DAF4EF5BC9C3}"/>
                </a:ext>
              </a:extLst>
            </p:cNvPr>
            <p:cNvSpPr txBox="1"/>
            <p:nvPr/>
          </p:nvSpPr>
          <p:spPr>
            <a:xfrm>
              <a:off x="1540428" y="990600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2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465" name="テキスト ボックス 464">
              <a:extLst>
                <a:ext uri="{FF2B5EF4-FFF2-40B4-BE49-F238E27FC236}">
                  <a16:creationId xmlns:a16="http://schemas.microsoft.com/office/drawing/2014/main" id="{7B8097BC-7890-D297-BE4E-945D3FA04A56}"/>
                </a:ext>
              </a:extLst>
            </p:cNvPr>
            <p:cNvSpPr txBox="1"/>
            <p:nvPr/>
          </p:nvSpPr>
          <p:spPr>
            <a:xfrm>
              <a:off x="1540428" y="1169797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3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466" name="テキスト ボックス 465">
              <a:extLst>
                <a:ext uri="{FF2B5EF4-FFF2-40B4-BE49-F238E27FC236}">
                  <a16:creationId xmlns:a16="http://schemas.microsoft.com/office/drawing/2014/main" id="{48059CD8-F7FA-254F-603F-94F080A221B3}"/>
                </a:ext>
              </a:extLst>
            </p:cNvPr>
            <p:cNvSpPr txBox="1"/>
            <p:nvPr/>
          </p:nvSpPr>
          <p:spPr>
            <a:xfrm>
              <a:off x="1540428" y="1348994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4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467" name="テキスト ボックス 466">
              <a:extLst>
                <a:ext uri="{FF2B5EF4-FFF2-40B4-BE49-F238E27FC236}">
                  <a16:creationId xmlns:a16="http://schemas.microsoft.com/office/drawing/2014/main" id="{1DFE06CC-5607-30CF-8507-DD5C7F208BBC}"/>
                </a:ext>
              </a:extLst>
            </p:cNvPr>
            <p:cNvSpPr txBox="1"/>
            <p:nvPr/>
          </p:nvSpPr>
          <p:spPr>
            <a:xfrm>
              <a:off x="1540428" y="1528191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5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468" name="テキスト ボックス 467">
              <a:extLst>
                <a:ext uri="{FF2B5EF4-FFF2-40B4-BE49-F238E27FC236}">
                  <a16:creationId xmlns:a16="http://schemas.microsoft.com/office/drawing/2014/main" id="{D5278FBE-FFF6-D864-CD7C-0E4BB48332A8}"/>
                </a:ext>
              </a:extLst>
            </p:cNvPr>
            <p:cNvSpPr txBox="1"/>
            <p:nvPr/>
          </p:nvSpPr>
          <p:spPr>
            <a:xfrm>
              <a:off x="1540428" y="1707388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6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469" name="テキスト ボックス 468">
              <a:extLst>
                <a:ext uri="{FF2B5EF4-FFF2-40B4-BE49-F238E27FC236}">
                  <a16:creationId xmlns:a16="http://schemas.microsoft.com/office/drawing/2014/main" id="{6AA3D813-6B42-0C37-157F-71FDF60F0CC1}"/>
                </a:ext>
              </a:extLst>
            </p:cNvPr>
            <p:cNvSpPr txBox="1"/>
            <p:nvPr/>
          </p:nvSpPr>
          <p:spPr>
            <a:xfrm>
              <a:off x="1540428" y="1886585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7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470" name="テキスト ボックス 469">
              <a:extLst>
                <a:ext uri="{FF2B5EF4-FFF2-40B4-BE49-F238E27FC236}">
                  <a16:creationId xmlns:a16="http://schemas.microsoft.com/office/drawing/2014/main" id="{6FD2798E-7269-F324-17F6-50865B103EB5}"/>
                </a:ext>
              </a:extLst>
            </p:cNvPr>
            <p:cNvSpPr txBox="1"/>
            <p:nvPr/>
          </p:nvSpPr>
          <p:spPr>
            <a:xfrm>
              <a:off x="1540428" y="2065782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8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471" name="テキスト ボックス 470">
              <a:extLst>
                <a:ext uri="{FF2B5EF4-FFF2-40B4-BE49-F238E27FC236}">
                  <a16:creationId xmlns:a16="http://schemas.microsoft.com/office/drawing/2014/main" id="{063BE44D-B9F3-C1FD-10DD-363A4B3630B9}"/>
                </a:ext>
              </a:extLst>
            </p:cNvPr>
            <p:cNvSpPr txBox="1"/>
            <p:nvPr/>
          </p:nvSpPr>
          <p:spPr>
            <a:xfrm>
              <a:off x="1540428" y="2244979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9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02" name="テキスト ボックス 101">
              <a:extLst>
                <a:ext uri="{FF2B5EF4-FFF2-40B4-BE49-F238E27FC236}">
                  <a16:creationId xmlns:a16="http://schemas.microsoft.com/office/drawing/2014/main" id="{A90D79C4-9503-10E6-EA4F-696AD924C8EF}"/>
                </a:ext>
              </a:extLst>
            </p:cNvPr>
            <p:cNvSpPr txBox="1"/>
            <p:nvPr/>
          </p:nvSpPr>
          <p:spPr>
            <a:xfrm>
              <a:off x="1529904" y="2424176"/>
              <a:ext cx="92726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10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03" name="テキスト ボックス 102">
              <a:extLst>
                <a:ext uri="{FF2B5EF4-FFF2-40B4-BE49-F238E27FC236}">
                  <a16:creationId xmlns:a16="http://schemas.microsoft.com/office/drawing/2014/main" id="{607F7082-1F33-D604-D3E8-051A0FBA141C}"/>
                </a:ext>
              </a:extLst>
            </p:cNvPr>
            <p:cNvSpPr txBox="1"/>
            <p:nvPr/>
          </p:nvSpPr>
          <p:spPr>
            <a:xfrm>
              <a:off x="1529904" y="2603373"/>
              <a:ext cx="92726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11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04" name="テキスト ボックス 103">
              <a:extLst>
                <a:ext uri="{FF2B5EF4-FFF2-40B4-BE49-F238E27FC236}">
                  <a16:creationId xmlns:a16="http://schemas.microsoft.com/office/drawing/2014/main" id="{A7BD7009-5D00-BC34-CCEC-EB18EADD1C18}"/>
                </a:ext>
              </a:extLst>
            </p:cNvPr>
            <p:cNvSpPr txBox="1"/>
            <p:nvPr/>
          </p:nvSpPr>
          <p:spPr>
            <a:xfrm>
              <a:off x="1529904" y="2782570"/>
              <a:ext cx="92726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12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05" name="テキスト ボックス 104">
              <a:extLst>
                <a:ext uri="{FF2B5EF4-FFF2-40B4-BE49-F238E27FC236}">
                  <a16:creationId xmlns:a16="http://schemas.microsoft.com/office/drawing/2014/main" id="{B389E247-FE60-F7E9-B94A-A186A270CC0B}"/>
                </a:ext>
              </a:extLst>
            </p:cNvPr>
            <p:cNvSpPr txBox="1"/>
            <p:nvPr/>
          </p:nvSpPr>
          <p:spPr>
            <a:xfrm>
              <a:off x="1529904" y="2961767"/>
              <a:ext cx="92726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13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06" name="テキスト ボックス 105">
              <a:extLst>
                <a:ext uri="{FF2B5EF4-FFF2-40B4-BE49-F238E27FC236}">
                  <a16:creationId xmlns:a16="http://schemas.microsoft.com/office/drawing/2014/main" id="{92FF3B06-CD75-76D4-E8C5-01C7926AF7D1}"/>
                </a:ext>
              </a:extLst>
            </p:cNvPr>
            <p:cNvSpPr txBox="1"/>
            <p:nvPr/>
          </p:nvSpPr>
          <p:spPr>
            <a:xfrm>
              <a:off x="1529904" y="3140964"/>
              <a:ext cx="92726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14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07" name="テキスト ボックス 106">
              <a:extLst>
                <a:ext uri="{FF2B5EF4-FFF2-40B4-BE49-F238E27FC236}">
                  <a16:creationId xmlns:a16="http://schemas.microsoft.com/office/drawing/2014/main" id="{3A9D9481-5AE1-02E2-4C62-20D63D7C2FD2}"/>
                </a:ext>
              </a:extLst>
            </p:cNvPr>
            <p:cNvSpPr txBox="1"/>
            <p:nvPr/>
          </p:nvSpPr>
          <p:spPr>
            <a:xfrm>
              <a:off x="1529904" y="3320161"/>
              <a:ext cx="92726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15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08" name="テキスト ボックス 107">
              <a:extLst>
                <a:ext uri="{FF2B5EF4-FFF2-40B4-BE49-F238E27FC236}">
                  <a16:creationId xmlns:a16="http://schemas.microsoft.com/office/drawing/2014/main" id="{D93B1AAB-AE51-29F2-BF12-BE8C9DBDE52E}"/>
                </a:ext>
              </a:extLst>
            </p:cNvPr>
            <p:cNvSpPr txBox="1"/>
            <p:nvPr/>
          </p:nvSpPr>
          <p:spPr>
            <a:xfrm>
              <a:off x="1529904" y="3499358"/>
              <a:ext cx="92726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16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09" name="テキスト ボックス 108">
              <a:extLst>
                <a:ext uri="{FF2B5EF4-FFF2-40B4-BE49-F238E27FC236}">
                  <a16:creationId xmlns:a16="http://schemas.microsoft.com/office/drawing/2014/main" id="{C74B32F3-ED32-7020-74FC-9B21BB5686C9}"/>
                </a:ext>
              </a:extLst>
            </p:cNvPr>
            <p:cNvSpPr txBox="1"/>
            <p:nvPr/>
          </p:nvSpPr>
          <p:spPr>
            <a:xfrm>
              <a:off x="1529904" y="3678555"/>
              <a:ext cx="92726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17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10" name="テキスト ボックス 109">
              <a:extLst>
                <a:ext uri="{FF2B5EF4-FFF2-40B4-BE49-F238E27FC236}">
                  <a16:creationId xmlns:a16="http://schemas.microsoft.com/office/drawing/2014/main" id="{8F6735EC-DDA5-6265-B437-9F88507A0686}"/>
                </a:ext>
              </a:extLst>
            </p:cNvPr>
            <p:cNvSpPr txBox="1"/>
            <p:nvPr/>
          </p:nvSpPr>
          <p:spPr>
            <a:xfrm>
              <a:off x="1529904" y="3857752"/>
              <a:ext cx="92726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18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11" name="テキスト ボックス 110">
              <a:extLst>
                <a:ext uri="{FF2B5EF4-FFF2-40B4-BE49-F238E27FC236}">
                  <a16:creationId xmlns:a16="http://schemas.microsoft.com/office/drawing/2014/main" id="{E42C051C-9D5E-3436-B176-88703535E8D5}"/>
                </a:ext>
              </a:extLst>
            </p:cNvPr>
            <p:cNvSpPr txBox="1"/>
            <p:nvPr/>
          </p:nvSpPr>
          <p:spPr>
            <a:xfrm>
              <a:off x="1529904" y="4036947"/>
              <a:ext cx="92726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19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7163E53A-1038-2F5F-29F0-1585B62188E9}"/>
                </a:ext>
              </a:extLst>
            </p:cNvPr>
            <p:cNvSpPr/>
            <p:nvPr/>
          </p:nvSpPr>
          <p:spPr bwMode="auto">
            <a:xfrm flipH="1">
              <a:off x="35718" y="4194131"/>
              <a:ext cx="3082508" cy="178441"/>
            </a:xfrm>
            <a:custGeom>
              <a:avLst/>
              <a:gdLst>
                <a:gd name="connsiteX0" fmla="*/ 2928426 w 2979035"/>
                <a:gd name="connsiteY0" fmla="*/ 0 h 178441"/>
                <a:gd name="connsiteX1" fmla="*/ 50608 w 2979035"/>
                <a:gd name="connsiteY1" fmla="*/ 0 h 178441"/>
                <a:gd name="connsiteX2" fmla="*/ 0 w 2979035"/>
                <a:gd name="connsiteY2" fmla="*/ 178441 h 178441"/>
                <a:gd name="connsiteX3" fmla="*/ 531826 w 2979035"/>
                <a:gd name="connsiteY3" fmla="*/ 178441 h 178441"/>
                <a:gd name="connsiteX4" fmla="*/ 541196 w 2979035"/>
                <a:gd name="connsiteY4" fmla="*/ 134496 h 178441"/>
                <a:gd name="connsiteX5" fmla="*/ 2437840 w 2979035"/>
                <a:gd name="connsiteY5" fmla="*/ 134496 h 178441"/>
                <a:gd name="connsiteX6" fmla="*/ 2447210 w 2979035"/>
                <a:gd name="connsiteY6" fmla="*/ 178441 h 178441"/>
                <a:gd name="connsiteX7" fmla="*/ 2979035 w 2979035"/>
                <a:gd name="connsiteY7" fmla="*/ 178441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79035" h="178441">
                  <a:moveTo>
                    <a:pt x="2928426" y="0"/>
                  </a:moveTo>
                  <a:lnTo>
                    <a:pt x="50608" y="0"/>
                  </a:lnTo>
                  <a:lnTo>
                    <a:pt x="0" y="178441"/>
                  </a:lnTo>
                  <a:lnTo>
                    <a:pt x="531826" y="178441"/>
                  </a:lnTo>
                  <a:lnTo>
                    <a:pt x="541196" y="134496"/>
                  </a:lnTo>
                  <a:lnTo>
                    <a:pt x="2437840" y="134496"/>
                  </a:lnTo>
                  <a:lnTo>
                    <a:pt x="2447210" y="178441"/>
                  </a:lnTo>
                  <a:lnTo>
                    <a:pt x="2979035" y="178441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3" name="テキスト ボックス 112">
              <a:extLst>
                <a:ext uri="{FF2B5EF4-FFF2-40B4-BE49-F238E27FC236}">
                  <a16:creationId xmlns:a16="http://schemas.microsoft.com/office/drawing/2014/main" id="{09E34E45-6F69-EA4B-0214-6319D909651A}"/>
                </a:ext>
              </a:extLst>
            </p:cNvPr>
            <p:cNvSpPr txBox="1"/>
            <p:nvPr/>
          </p:nvSpPr>
          <p:spPr>
            <a:xfrm>
              <a:off x="1529904" y="4220304"/>
              <a:ext cx="92726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20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51577B13-FCBC-6E28-BADC-ADB8083E2147}"/>
              </a:ext>
            </a:extLst>
          </p:cNvPr>
          <p:cNvGrpSpPr/>
          <p:nvPr/>
        </p:nvGrpSpPr>
        <p:grpSpPr>
          <a:xfrm>
            <a:off x="3842747" y="850389"/>
            <a:ext cx="2247221" cy="2688132"/>
            <a:chOff x="3094873" y="397674"/>
            <a:chExt cx="2572518" cy="3077253"/>
          </a:xfrm>
        </p:grpSpPr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7308548A-7725-245B-620D-B48D80B030FF}"/>
                </a:ext>
              </a:extLst>
            </p:cNvPr>
            <p:cNvSpPr/>
            <p:nvPr/>
          </p:nvSpPr>
          <p:spPr bwMode="auto">
            <a:xfrm flipH="1">
              <a:off x="3755257" y="966580"/>
              <a:ext cx="1251751" cy="179894"/>
            </a:xfrm>
            <a:custGeom>
              <a:avLst/>
              <a:gdLst>
                <a:gd name="connsiteX0" fmla="*/ 1200730 w 1251751"/>
                <a:gd name="connsiteY0" fmla="*/ 0 h 179894"/>
                <a:gd name="connsiteX1" fmla="*/ 51020 w 1251751"/>
                <a:gd name="connsiteY1" fmla="*/ 0 h 179894"/>
                <a:gd name="connsiteX2" fmla="*/ 0 w 1251751"/>
                <a:gd name="connsiteY2" fmla="*/ 179894 h 179894"/>
                <a:gd name="connsiteX3" fmla="*/ 317460 w 1251751"/>
                <a:gd name="connsiteY3" fmla="*/ 179894 h 179894"/>
                <a:gd name="connsiteX4" fmla="*/ 327139 w 1251751"/>
                <a:gd name="connsiteY4" fmla="*/ 134497 h 179894"/>
                <a:gd name="connsiteX5" fmla="*/ 924613 w 1251751"/>
                <a:gd name="connsiteY5" fmla="*/ 134497 h 179894"/>
                <a:gd name="connsiteX6" fmla="*/ 934293 w 1251751"/>
                <a:gd name="connsiteY6" fmla="*/ 179894 h 179894"/>
                <a:gd name="connsiteX7" fmla="*/ 1251751 w 1251751"/>
                <a:gd name="connsiteY7" fmla="*/ 179894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51751" h="179894">
                  <a:moveTo>
                    <a:pt x="1200730" y="0"/>
                  </a:moveTo>
                  <a:lnTo>
                    <a:pt x="51020" y="0"/>
                  </a:lnTo>
                  <a:lnTo>
                    <a:pt x="0" y="179894"/>
                  </a:lnTo>
                  <a:lnTo>
                    <a:pt x="317460" y="179894"/>
                  </a:lnTo>
                  <a:lnTo>
                    <a:pt x="327139" y="134497"/>
                  </a:lnTo>
                  <a:lnTo>
                    <a:pt x="924613" y="134497"/>
                  </a:lnTo>
                  <a:lnTo>
                    <a:pt x="934293" y="179894"/>
                  </a:lnTo>
                  <a:lnTo>
                    <a:pt x="1251751" y="179894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9F100634-6B35-A84B-B7E0-D0F9DDE64378}"/>
                </a:ext>
              </a:extLst>
            </p:cNvPr>
            <p:cNvSpPr/>
            <p:nvPr/>
          </p:nvSpPr>
          <p:spPr bwMode="auto">
            <a:xfrm flipH="1">
              <a:off x="3653628" y="1324915"/>
              <a:ext cx="1455009" cy="179894"/>
            </a:xfrm>
            <a:custGeom>
              <a:avLst/>
              <a:gdLst>
                <a:gd name="connsiteX0" fmla="*/ 1403988 w 1455009"/>
                <a:gd name="connsiteY0" fmla="*/ 0 h 179894"/>
                <a:gd name="connsiteX1" fmla="*/ 51020 w 1455009"/>
                <a:gd name="connsiteY1" fmla="*/ 0 h 179894"/>
                <a:gd name="connsiteX2" fmla="*/ 0 w 1455009"/>
                <a:gd name="connsiteY2" fmla="*/ 179894 h 179894"/>
                <a:gd name="connsiteX3" fmla="*/ 342686 w 1455009"/>
                <a:gd name="connsiteY3" fmla="*/ 179894 h 179894"/>
                <a:gd name="connsiteX4" fmla="*/ 352365 w 1455009"/>
                <a:gd name="connsiteY4" fmla="*/ 134497 h 179894"/>
                <a:gd name="connsiteX5" fmla="*/ 1102645 w 1455009"/>
                <a:gd name="connsiteY5" fmla="*/ 134497 h 179894"/>
                <a:gd name="connsiteX6" fmla="*/ 1112324 w 1455009"/>
                <a:gd name="connsiteY6" fmla="*/ 179894 h 179894"/>
                <a:gd name="connsiteX7" fmla="*/ 1455009 w 1455009"/>
                <a:gd name="connsiteY7" fmla="*/ 179894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5009" h="179894">
                  <a:moveTo>
                    <a:pt x="1403988" y="0"/>
                  </a:moveTo>
                  <a:lnTo>
                    <a:pt x="51020" y="0"/>
                  </a:lnTo>
                  <a:lnTo>
                    <a:pt x="0" y="179894"/>
                  </a:lnTo>
                  <a:lnTo>
                    <a:pt x="342686" y="179894"/>
                  </a:lnTo>
                  <a:lnTo>
                    <a:pt x="352365" y="134497"/>
                  </a:lnTo>
                  <a:lnTo>
                    <a:pt x="1102645" y="134497"/>
                  </a:lnTo>
                  <a:lnTo>
                    <a:pt x="1112324" y="179894"/>
                  </a:lnTo>
                  <a:lnTo>
                    <a:pt x="1455009" y="179894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2B45F9C8-253A-0D47-FCF7-4A5DB95EAA4C}"/>
                </a:ext>
              </a:extLst>
            </p:cNvPr>
            <p:cNvSpPr/>
            <p:nvPr/>
          </p:nvSpPr>
          <p:spPr bwMode="auto">
            <a:xfrm flipH="1">
              <a:off x="3551999" y="1683250"/>
              <a:ext cx="1658267" cy="179894"/>
            </a:xfrm>
            <a:custGeom>
              <a:avLst/>
              <a:gdLst>
                <a:gd name="connsiteX0" fmla="*/ 1607246 w 1658267"/>
                <a:gd name="connsiteY0" fmla="*/ 0 h 179894"/>
                <a:gd name="connsiteX1" fmla="*/ 51020 w 1658267"/>
                <a:gd name="connsiteY1" fmla="*/ 0 h 179894"/>
                <a:gd name="connsiteX2" fmla="*/ 0 w 1658267"/>
                <a:gd name="connsiteY2" fmla="*/ 179894 h 179894"/>
                <a:gd name="connsiteX3" fmla="*/ 367911 w 1658267"/>
                <a:gd name="connsiteY3" fmla="*/ 179894 h 179894"/>
                <a:gd name="connsiteX4" fmla="*/ 377590 w 1658267"/>
                <a:gd name="connsiteY4" fmla="*/ 134497 h 179894"/>
                <a:gd name="connsiteX5" fmla="*/ 1280678 w 1658267"/>
                <a:gd name="connsiteY5" fmla="*/ 134497 h 179894"/>
                <a:gd name="connsiteX6" fmla="*/ 1290358 w 1658267"/>
                <a:gd name="connsiteY6" fmla="*/ 179894 h 179894"/>
                <a:gd name="connsiteX7" fmla="*/ 1658267 w 1658267"/>
                <a:gd name="connsiteY7" fmla="*/ 179894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58267" h="179894">
                  <a:moveTo>
                    <a:pt x="1607246" y="0"/>
                  </a:moveTo>
                  <a:lnTo>
                    <a:pt x="51020" y="0"/>
                  </a:lnTo>
                  <a:lnTo>
                    <a:pt x="0" y="179894"/>
                  </a:lnTo>
                  <a:lnTo>
                    <a:pt x="367911" y="179894"/>
                  </a:lnTo>
                  <a:lnTo>
                    <a:pt x="377590" y="134497"/>
                  </a:lnTo>
                  <a:lnTo>
                    <a:pt x="1280678" y="134497"/>
                  </a:lnTo>
                  <a:lnTo>
                    <a:pt x="1290358" y="179894"/>
                  </a:lnTo>
                  <a:lnTo>
                    <a:pt x="1658267" y="179894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D44FD759-79DF-2F56-4BDB-BE384BAE1C13}"/>
                </a:ext>
              </a:extLst>
            </p:cNvPr>
            <p:cNvSpPr/>
            <p:nvPr/>
          </p:nvSpPr>
          <p:spPr bwMode="auto">
            <a:xfrm flipH="1">
              <a:off x="3450369" y="2041585"/>
              <a:ext cx="1861526" cy="179894"/>
            </a:xfrm>
            <a:custGeom>
              <a:avLst/>
              <a:gdLst>
                <a:gd name="connsiteX0" fmla="*/ 1810505 w 1861526"/>
                <a:gd name="connsiteY0" fmla="*/ 0 h 179894"/>
                <a:gd name="connsiteX1" fmla="*/ 51021 w 1861526"/>
                <a:gd name="connsiteY1" fmla="*/ 0 h 179894"/>
                <a:gd name="connsiteX2" fmla="*/ 0 w 1861526"/>
                <a:gd name="connsiteY2" fmla="*/ 179894 h 179894"/>
                <a:gd name="connsiteX3" fmla="*/ 393135 w 1861526"/>
                <a:gd name="connsiteY3" fmla="*/ 179894 h 179894"/>
                <a:gd name="connsiteX4" fmla="*/ 402814 w 1861526"/>
                <a:gd name="connsiteY4" fmla="*/ 134498 h 179894"/>
                <a:gd name="connsiteX5" fmla="*/ 1458709 w 1861526"/>
                <a:gd name="connsiteY5" fmla="*/ 134498 h 179894"/>
                <a:gd name="connsiteX6" fmla="*/ 1468388 w 1861526"/>
                <a:gd name="connsiteY6" fmla="*/ 179894 h 179894"/>
                <a:gd name="connsiteX7" fmla="*/ 1861526 w 1861526"/>
                <a:gd name="connsiteY7" fmla="*/ 179894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61526" h="179894">
                  <a:moveTo>
                    <a:pt x="1810505" y="0"/>
                  </a:moveTo>
                  <a:lnTo>
                    <a:pt x="51021" y="0"/>
                  </a:lnTo>
                  <a:lnTo>
                    <a:pt x="0" y="179894"/>
                  </a:lnTo>
                  <a:lnTo>
                    <a:pt x="393135" y="179894"/>
                  </a:lnTo>
                  <a:lnTo>
                    <a:pt x="402814" y="134498"/>
                  </a:lnTo>
                  <a:lnTo>
                    <a:pt x="1458709" y="134498"/>
                  </a:lnTo>
                  <a:lnTo>
                    <a:pt x="1468388" y="179894"/>
                  </a:lnTo>
                  <a:lnTo>
                    <a:pt x="1861526" y="179894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E376E486-9460-7B58-0E1C-5CCBD825F01C}"/>
                </a:ext>
              </a:extLst>
            </p:cNvPr>
            <p:cNvSpPr/>
            <p:nvPr/>
          </p:nvSpPr>
          <p:spPr bwMode="auto">
            <a:xfrm flipH="1">
              <a:off x="3348740" y="2399921"/>
              <a:ext cx="2064784" cy="179894"/>
            </a:xfrm>
            <a:custGeom>
              <a:avLst/>
              <a:gdLst>
                <a:gd name="connsiteX0" fmla="*/ 2013764 w 2064784"/>
                <a:gd name="connsiteY0" fmla="*/ 0 h 179894"/>
                <a:gd name="connsiteX1" fmla="*/ 51021 w 2064784"/>
                <a:gd name="connsiteY1" fmla="*/ 0 h 179894"/>
                <a:gd name="connsiteX2" fmla="*/ 0 w 2064784"/>
                <a:gd name="connsiteY2" fmla="*/ 179894 h 179894"/>
                <a:gd name="connsiteX3" fmla="*/ 418362 w 2064784"/>
                <a:gd name="connsiteY3" fmla="*/ 179894 h 179894"/>
                <a:gd name="connsiteX4" fmla="*/ 428041 w 2064784"/>
                <a:gd name="connsiteY4" fmla="*/ 134497 h 179894"/>
                <a:gd name="connsiteX5" fmla="*/ 1636743 w 2064784"/>
                <a:gd name="connsiteY5" fmla="*/ 134497 h 179894"/>
                <a:gd name="connsiteX6" fmla="*/ 1646422 w 2064784"/>
                <a:gd name="connsiteY6" fmla="*/ 179894 h 179894"/>
                <a:gd name="connsiteX7" fmla="*/ 2064784 w 2064784"/>
                <a:gd name="connsiteY7" fmla="*/ 179894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4784" h="179894">
                  <a:moveTo>
                    <a:pt x="2013764" y="0"/>
                  </a:moveTo>
                  <a:lnTo>
                    <a:pt x="51021" y="0"/>
                  </a:lnTo>
                  <a:lnTo>
                    <a:pt x="0" y="179894"/>
                  </a:lnTo>
                  <a:lnTo>
                    <a:pt x="418362" y="179894"/>
                  </a:lnTo>
                  <a:lnTo>
                    <a:pt x="428041" y="134497"/>
                  </a:lnTo>
                  <a:lnTo>
                    <a:pt x="1636743" y="134497"/>
                  </a:lnTo>
                  <a:lnTo>
                    <a:pt x="1646422" y="179894"/>
                  </a:lnTo>
                  <a:lnTo>
                    <a:pt x="2064784" y="179894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E85C8B26-F83A-BFF8-4B1C-59384197E6D3}"/>
                </a:ext>
              </a:extLst>
            </p:cNvPr>
            <p:cNvSpPr/>
            <p:nvPr/>
          </p:nvSpPr>
          <p:spPr bwMode="auto">
            <a:xfrm flipH="1">
              <a:off x="3247111" y="2758256"/>
              <a:ext cx="2268043" cy="179894"/>
            </a:xfrm>
            <a:custGeom>
              <a:avLst/>
              <a:gdLst>
                <a:gd name="connsiteX0" fmla="*/ 2217022 w 2268043"/>
                <a:gd name="connsiteY0" fmla="*/ 0 h 179894"/>
                <a:gd name="connsiteX1" fmla="*/ 51020 w 2268043"/>
                <a:gd name="connsiteY1" fmla="*/ 0 h 179894"/>
                <a:gd name="connsiteX2" fmla="*/ 0 w 2268043"/>
                <a:gd name="connsiteY2" fmla="*/ 179894 h 179894"/>
                <a:gd name="connsiteX3" fmla="*/ 443587 w 2268043"/>
                <a:gd name="connsiteY3" fmla="*/ 179894 h 179894"/>
                <a:gd name="connsiteX4" fmla="*/ 453266 w 2268043"/>
                <a:gd name="connsiteY4" fmla="*/ 134497 h 179894"/>
                <a:gd name="connsiteX5" fmla="*/ 1814775 w 2268043"/>
                <a:gd name="connsiteY5" fmla="*/ 134497 h 179894"/>
                <a:gd name="connsiteX6" fmla="*/ 1824455 w 2268043"/>
                <a:gd name="connsiteY6" fmla="*/ 179894 h 179894"/>
                <a:gd name="connsiteX7" fmla="*/ 2268043 w 2268043"/>
                <a:gd name="connsiteY7" fmla="*/ 179894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68043" h="179894">
                  <a:moveTo>
                    <a:pt x="2217022" y="0"/>
                  </a:moveTo>
                  <a:lnTo>
                    <a:pt x="51020" y="0"/>
                  </a:lnTo>
                  <a:lnTo>
                    <a:pt x="0" y="179894"/>
                  </a:lnTo>
                  <a:lnTo>
                    <a:pt x="443587" y="179894"/>
                  </a:lnTo>
                  <a:lnTo>
                    <a:pt x="453266" y="134497"/>
                  </a:lnTo>
                  <a:lnTo>
                    <a:pt x="1814775" y="134497"/>
                  </a:lnTo>
                  <a:lnTo>
                    <a:pt x="1824455" y="179894"/>
                  </a:lnTo>
                  <a:lnTo>
                    <a:pt x="2268043" y="179894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314622F2-1A07-B406-B500-075FED6CD841}"/>
                </a:ext>
              </a:extLst>
            </p:cNvPr>
            <p:cNvSpPr/>
            <p:nvPr/>
          </p:nvSpPr>
          <p:spPr bwMode="auto">
            <a:xfrm flipH="1">
              <a:off x="3145482" y="3116591"/>
              <a:ext cx="2471301" cy="179894"/>
            </a:xfrm>
            <a:custGeom>
              <a:avLst/>
              <a:gdLst>
                <a:gd name="connsiteX0" fmla="*/ 2420280 w 2471301"/>
                <a:gd name="connsiteY0" fmla="*/ 0 h 179894"/>
                <a:gd name="connsiteX1" fmla="*/ 51020 w 2471301"/>
                <a:gd name="connsiteY1" fmla="*/ 0 h 179894"/>
                <a:gd name="connsiteX2" fmla="*/ 0 w 2471301"/>
                <a:gd name="connsiteY2" fmla="*/ 179894 h 179894"/>
                <a:gd name="connsiteX3" fmla="*/ 468814 w 2471301"/>
                <a:gd name="connsiteY3" fmla="*/ 179894 h 179894"/>
                <a:gd name="connsiteX4" fmla="*/ 478493 w 2471301"/>
                <a:gd name="connsiteY4" fmla="*/ 134497 h 179894"/>
                <a:gd name="connsiteX5" fmla="*/ 1992809 w 2471301"/>
                <a:gd name="connsiteY5" fmla="*/ 134497 h 179894"/>
                <a:gd name="connsiteX6" fmla="*/ 2002488 w 2471301"/>
                <a:gd name="connsiteY6" fmla="*/ 179894 h 179894"/>
                <a:gd name="connsiteX7" fmla="*/ 2471301 w 2471301"/>
                <a:gd name="connsiteY7" fmla="*/ 179894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71301" h="179894">
                  <a:moveTo>
                    <a:pt x="2420280" y="0"/>
                  </a:moveTo>
                  <a:lnTo>
                    <a:pt x="51020" y="0"/>
                  </a:lnTo>
                  <a:lnTo>
                    <a:pt x="0" y="179894"/>
                  </a:lnTo>
                  <a:lnTo>
                    <a:pt x="468814" y="179894"/>
                  </a:lnTo>
                  <a:lnTo>
                    <a:pt x="478493" y="134497"/>
                  </a:lnTo>
                  <a:lnTo>
                    <a:pt x="1992809" y="134497"/>
                  </a:lnTo>
                  <a:lnTo>
                    <a:pt x="2002488" y="179894"/>
                  </a:lnTo>
                  <a:lnTo>
                    <a:pt x="2471301" y="179894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06C075BF-683C-E9C6-6035-D0F278B30062}"/>
                </a:ext>
              </a:extLst>
            </p:cNvPr>
            <p:cNvSpPr/>
            <p:nvPr/>
          </p:nvSpPr>
          <p:spPr bwMode="auto">
            <a:xfrm flipH="1">
              <a:off x="3806277" y="600521"/>
              <a:ext cx="1149710" cy="366059"/>
            </a:xfrm>
            <a:custGeom>
              <a:avLst/>
              <a:gdLst>
                <a:gd name="connsiteX0" fmla="*/ 435209 w 1149710"/>
                <a:gd name="connsiteY0" fmla="*/ 96937 h 366059"/>
                <a:gd name="connsiteX1" fmla="*/ 475295 w 1149710"/>
                <a:gd name="connsiteY1" fmla="*/ 137023 h 366059"/>
                <a:gd name="connsiteX2" fmla="*/ 435209 w 1149710"/>
                <a:gd name="connsiteY2" fmla="*/ 177109 h 366059"/>
                <a:gd name="connsiteX3" fmla="*/ 250951 w 1149710"/>
                <a:gd name="connsiteY3" fmla="*/ 177109 h 366059"/>
                <a:gd name="connsiteX4" fmla="*/ 210865 w 1149710"/>
                <a:gd name="connsiteY4" fmla="*/ 137023 h 366059"/>
                <a:gd name="connsiteX5" fmla="*/ 250951 w 1149710"/>
                <a:gd name="connsiteY5" fmla="*/ 96937 h 366059"/>
                <a:gd name="connsiteX6" fmla="*/ 898759 w 1149710"/>
                <a:gd name="connsiteY6" fmla="*/ 96937 h 366059"/>
                <a:gd name="connsiteX7" fmla="*/ 938845 w 1149710"/>
                <a:gd name="connsiteY7" fmla="*/ 137023 h 366059"/>
                <a:gd name="connsiteX8" fmla="*/ 898759 w 1149710"/>
                <a:gd name="connsiteY8" fmla="*/ 177109 h 366059"/>
                <a:gd name="connsiteX9" fmla="*/ 714501 w 1149710"/>
                <a:gd name="connsiteY9" fmla="*/ 177109 h 366059"/>
                <a:gd name="connsiteX10" fmla="*/ 674415 w 1149710"/>
                <a:gd name="connsiteY10" fmla="*/ 137023 h 366059"/>
                <a:gd name="connsiteX11" fmla="*/ 714501 w 1149710"/>
                <a:gd name="connsiteY11" fmla="*/ 96937 h 366059"/>
                <a:gd name="connsiteX12" fmla="*/ 1045890 w 1149710"/>
                <a:gd name="connsiteY12" fmla="*/ 0 h 366059"/>
                <a:gd name="connsiteX13" fmla="*/ 103820 w 1149710"/>
                <a:gd name="connsiteY13" fmla="*/ 0 h 366059"/>
                <a:gd name="connsiteX14" fmla="*/ 0 w 1149710"/>
                <a:gd name="connsiteY14" fmla="*/ 366059 h 366059"/>
                <a:gd name="connsiteX15" fmla="*/ 1149710 w 1149710"/>
                <a:gd name="connsiteY15" fmla="*/ 366059 h 366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49710" h="366059">
                  <a:moveTo>
                    <a:pt x="435209" y="96937"/>
                  </a:moveTo>
                  <a:cubicBezTo>
                    <a:pt x="457348" y="96937"/>
                    <a:pt x="475295" y="114884"/>
                    <a:pt x="475295" y="137023"/>
                  </a:cubicBezTo>
                  <a:cubicBezTo>
                    <a:pt x="475295" y="159162"/>
                    <a:pt x="457348" y="177109"/>
                    <a:pt x="435209" y="177109"/>
                  </a:cubicBezTo>
                  <a:lnTo>
                    <a:pt x="250951" y="177109"/>
                  </a:lnTo>
                  <a:cubicBezTo>
                    <a:pt x="228812" y="177109"/>
                    <a:pt x="210865" y="159162"/>
                    <a:pt x="210865" y="137023"/>
                  </a:cubicBezTo>
                  <a:cubicBezTo>
                    <a:pt x="210865" y="114884"/>
                    <a:pt x="228812" y="96937"/>
                    <a:pt x="250951" y="96937"/>
                  </a:cubicBezTo>
                  <a:close/>
                  <a:moveTo>
                    <a:pt x="898759" y="96937"/>
                  </a:moveTo>
                  <a:cubicBezTo>
                    <a:pt x="920898" y="96937"/>
                    <a:pt x="938845" y="114884"/>
                    <a:pt x="938845" y="137023"/>
                  </a:cubicBezTo>
                  <a:cubicBezTo>
                    <a:pt x="938845" y="159162"/>
                    <a:pt x="920898" y="177109"/>
                    <a:pt x="898759" y="177109"/>
                  </a:cubicBezTo>
                  <a:lnTo>
                    <a:pt x="714501" y="177109"/>
                  </a:lnTo>
                  <a:cubicBezTo>
                    <a:pt x="692362" y="177109"/>
                    <a:pt x="674415" y="159162"/>
                    <a:pt x="674415" y="137023"/>
                  </a:cubicBezTo>
                  <a:cubicBezTo>
                    <a:pt x="674415" y="114884"/>
                    <a:pt x="692362" y="96937"/>
                    <a:pt x="714501" y="96937"/>
                  </a:cubicBezTo>
                  <a:close/>
                  <a:moveTo>
                    <a:pt x="1045890" y="0"/>
                  </a:moveTo>
                  <a:lnTo>
                    <a:pt x="103820" y="0"/>
                  </a:lnTo>
                  <a:lnTo>
                    <a:pt x="0" y="366059"/>
                  </a:lnTo>
                  <a:lnTo>
                    <a:pt x="1149710" y="366059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FFCE3157-E879-5F8A-0626-129DDE24641F}"/>
                </a:ext>
              </a:extLst>
            </p:cNvPr>
            <p:cNvSpPr/>
            <p:nvPr/>
          </p:nvSpPr>
          <p:spPr bwMode="auto">
            <a:xfrm flipH="1">
              <a:off x="3704648" y="1146475"/>
              <a:ext cx="1352968" cy="178441"/>
            </a:xfrm>
            <a:custGeom>
              <a:avLst/>
              <a:gdLst>
                <a:gd name="connsiteX0" fmla="*/ 1302360 w 1352968"/>
                <a:gd name="connsiteY0" fmla="*/ 0 h 178441"/>
                <a:gd name="connsiteX1" fmla="*/ 50609 w 1352968"/>
                <a:gd name="connsiteY1" fmla="*/ 0 h 178441"/>
                <a:gd name="connsiteX2" fmla="*/ 0 w 1352968"/>
                <a:gd name="connsiteY2" fmla="*/ 178441 h 178441"/>
                <a:gd name="connsiteX3" fmla="*/ 330019 w 1352968"/>
                <a:gd name="connsiteY3" fmla="*/ 178441 h 178441"/>
                <a:gd name="connsiteX4" fmla="*/ 339389 w 1352968"/>
                <a:gd name="connsiteY4" fmla="*/ 134496 h 178441"/>
                <a:gd name="connsiteX5" fmla="*/ 1013576 w 1352968"/>
                <a:gd name="connsiteY5" fmla="*/ 134496 h 178441"/>
                <a:gd name="connsiteX6" fmla="*/ 1022946 w 1352968"/>
                <a:gd name="connsiteY6" fmla="*/ 178441 h 178441"/>
                <a:gd name="connsiteX7" fmla="*/ 1352968 w 1352968"/>
                <a:gd name="connsiteY7" fmla="*/ 178441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52968" h="178441">
                  <a:moveTo>
                    <a:pt x="1302360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330019" y="178441"/>
                  </a:lnTo>
                  <a:lnTo>
                    <a:pt x="339389" y="134496"/>
                  </a:lnTo>
                  <a:lnTo>
                    <a:pt x="1013576" y="134496"/>
                  </a:lnTo>
                  <a:lnTo>
                    <a:pt x="1022946" y="178441"/>
                  </a:lnTo>
                  <a:lnTo>
                    <a:pt x="1352968" y="178441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0" name="フリーフォーム: 図形 479">
              <a:extLst>
                <a:ext uri="{FF2B5EF4-FFF2-40B4-BE49-F238E27FC236}">
                  <a16:creationId xmlns:a16="http://schemas.microsoft.com/office/drawing/2014/main" id="{51392DCE-22CB-1985-AF2A-6C105E699CDA}"/>
                </a:ext>
              </a:extLst>
            </p:cNvPr>
            <p:cNvSpPr/>
            <p:nvPr/>
          </p:nvSpPr>
          <p:spPr bwMode="auto">
            <a:xfrm flipH="1">
              <a:off x="3603019" y="1504810"/>
              <a:ext cx="1556226" cy="178441"/>
            </a:xfrm>
            <a:custGeom>
              <a:avLst/>
              <a:gdLst>
                <a:gd name="connsiteX0" fmla="*/ 1505618 w 1556226"/>
                <a:gd name="connsiteY0" fmla="*/ 0 h 178441"/>
                <a:gd name="connsiteX1" fmla="*/ 50609 w 1556226"/>
                <a:gd name="connsiteY1" fmla="*/ 0 h 178441"/>
                <a:gd name="connsiteX2" fmla="*/ 0 w 1556226"/>
                <a:gd name="connsiteY2" fmla="*/ 178441 h 178441"/>
                <a:gd name="connsiteX3" fmla="*/ 355246 w 1556226"/>
                <a:gd name="connsiteY3" fmla="*/ 178441 h 178441"/>
                <a:gd name="connsiteX4" fmla="*/ 364616 w 1556226"/>
                <a:gd name="connsiteY4" fmla="*/ 134496 h 178441"/>
                <a:gd name="connsiteX5" fmla="*/ 1191610 w 1556226"/>
                <a:gd name="connsiteY5" fmla="*/ 134496 h 178441"/>
                <a:gd name="connsiteX6" fmla="*/ 1200980 w 1556226"/>
                <a:gd name="connsiteY6" fmla="*/ 178441 h 178441"/>
                <a:gd name="connsiteX7" fmla="*/ 1556226 w 1556226"/>
                <a:gd name="connsiteY7" fmla="*/ 178441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6226" h="178441">
                  <a:moveTo>
                    <a:pt x="1505618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355246" y="178441"/>
                  </a:lnTo>
                  <a:lnTo>
                    <a:pt x="364616" y="134496"/>
                  </a:lnTo>
                  <a:lnTo>
                    <a:pt x="1191610" y="134496"/>
                  </a:lnTo>
                  <a:lnTo>
                    <a:pt x="1200980" y="178441"/>
                  </a:lnTo>
                  <a:lnTo>
                    <a:pt x="1556226" y="178441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1" name="フリーフォーム: 図形 480">
              <a:extLst>
                <a:ext uri="{FF2B5EF4-FFF2-40B4-BE49-F238E27FC236}">
                  <a16:creationId xmlns:a16="http://schemas.microsoft.com/office/drawing/2014/main" id="{83988F24-E023-F6CE-598F-38FD5C2DB500}"/>
                </a:ext>
              </a:extLst>
            </p:cNvPr>
            <p:cNvSpPr/>
            <p:nvPr/>
          </p:nvSpPr>
          <p:spPr bwMode="auto">
            <a:xfrm flipH="1">
              <a:off x="3501390" y="1863145"/>
              <a:ext cx="1759484" cy="178441"/>
            </a:xfrm>
            <a:custGeom>
              <a:avLst/>
              <a:gdLst>
                <a:gd name="connsiteX0" fmla="*/ 1708876 w 1759484"/>
                <a:gd name="connsiteY0" fmla="*/ 0 h 178441"/>
                <a:gd name="connsiteX1" fmla="*/ 50609 w 1759484"/>
                <a:gd name="connsiteY1" fmla="*/ 0 h 178441"/>
                <a:gd name="connsiteX2" fmla="*/ 0 w 1759484"/>
                <a:gd name="connsiteY2" fmla="*/ 178441 h 178441"/>
                <a:gd name="connsiteX3" fmla="*/ 380470 w 1759484"/>
                <a:gd name="connsiteY3" fmla="*/ 178441 h 178441"/>
                <a:gd name="connsiteX4" fmla="*/ 389840 w 1759484"/>
                <a:gd name="connsiteY4" fmla="*/ 134496 h 178441"/>
                <a:gd name="connsiteX5" fmla="*/ 1369641 w 1759484"/>
                <a:gd name="connsiteY5" fmla="*/ 134496 h 178441"/>
                <a:gd name="connsiteX6" fmla="*/ 1379011 w 1759484"/>
                <a:gd name="connsiteY6" fmla="*/ 178441 h 178441"/>
                <a:gd name="connsiteX7" fmla="*/ 1759484 w 1759484"/>
                <a:gd name="connsiteY7" fmla="*/ 178441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59484" h="178441">
                  <a:moveTo>
                    <a:pt x="1708876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380470" y="178441"/>
                  </a:lnTo>
                  <a:lnTo>
                    <a:pt x="389840" y="134496"/>
                  </a:lnTo>
                  <a:lnTo>
                    <a:pt x="1369641" y="134496"/>
                  </a:lnTo>
                  <a:lnTo>
                    <a:pt x="1379011" y="178441"/>
                  </a:lnTo>
                  <a:lnTo>
                    <a:pt x="1759484" y="178441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2" name="フリーフォーム: 図形 481">
              <a:extLst>
                <a:ext uri="{FF2B5EF4-FFF2-40B4-BE49-F238E27FC236}">
                  <a16:creationId xmlns:a16="http://schemas.microsoft.com/office/drawing/2014/main" id="{5023C456-2A66-F1DC-8B20-42B86F8E013E}"/>
                </a:ext>
              </a:extLst>
            </p:cNvPr>
            <p:cNvSpPr/>
            <p:nvPr/>
          </p:nvSpPr>
          <p:spPr bwMode="auto">
            <a:xfrm flipH="1">
              <a:off x="3399761" y="2221479"/>
              <a:ext cx="1962743" cy="178442"/>
            </a:xfrm>
            <a:custGeom>
              <a:avLst/>
              <a:gdLst>
                <a:gd name="connsiteX0" fmla="*/ 1912134 w 1962743"/>
                <a:gd name="connsiteY0" fmla="*/ 0 h 178442"/>
                <a:gd name="connsiteX1" fmla="*/ 50608 w 1962743"/>
                <a:gd name="connsiteY1" fmla="*/ 0 h 178442"/>
                <a:gd name="connsiteX2" fmla="*/ 0 w 1962743"/>
                <a:gd name="connsiteY2" fmla="*/ 178442 h 178442"/>
                <a:gd name="connsiteX3" fmla="*/ 405699 w 1962743"/>
                <a:gd name="connsiteY3" fmla="*/ 178442 h 178442"/>
                <a:gd name="connsiteX4" fmla="*/ 415068 w 1962743"/>
                <a:gd name="connsiteY4" fmla="*/ 134498 h 178442"/>
                <a:gd name="connsiteX5" fmla="*/ 1547676 w 1962743"/>
                <a:gd name="connsiteY5" fmla="*/ 134498 h 178442"/>
                <a:gd name="connsiteX6" fmla="*/ 1557046 w 1962743"/>
                <a:gd name="connsiteY6" fmla="*/ 178442 h 178442"/>
                <a:gd name="connsiteX7" fmla="*/ 1962743 w 1962743"/>
                <a:gd name="connsiteY7" fmla="*/ 178442 h 178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62743" h="178442">
                  <a:moveTo>
                    <a:pt x="1912134" y="0"/>
                  </a:moveTo>
                  <a:lnTo>
                    <a:pt x="50608" y="0"/>
                  </a:lnTo>
                  <a:lnTo>
                    <a:pt x="0" y="178442"/>
                  </a:lnTo>
                  <a:lnTo>
                    <a:pt x="405699" y="178442"/>
                  </a:lnTo>
                  <a:lnTo>
                    <a:pt x="415068" y="134498"/>
                  </a:lnTo>
                  <a:lnTo>
                    <a:pt x="1547676" y="134498"/>
                  </a:lnTo>
                  <a:lnTo>
                    <a:pt x="1557046" y="178442"/>
                  </a:lnTo>
                  <a:lnTo>
                    <a:pt x="1962743" y="178442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3" name="フリーフォーム: 図形 482">
              <a:extLst>
                <a:ext uri="{FF2B5EF4-FFF2-40B4-BE49-F238E27FC236}">
                  <a16:creationId xmlns:a16="http://schemas.microsoft.com/office/drawing/2014/main" id="{B035E052-9951-8CB5-9595-8CF19B9E5E93}"/>
                </a:ext>
              </a:extLst>
            </p:cNvPr>
            <p:cNvSpPr/>
            <p:nvPr/>
          </p:nvSpPr>
          <p:spPr bwMode="auto">
            <a:xfrm flipH="1">
              <a:off x="3298131" y="2579816"/>
              <a:ext cx="2166002" cy="178441"/>
            </a:xfrm>
            <a:custGeom>
              <a:avLst/>
              <a:gdLst>
                <a:gd name="connsiteX0" fmla="*/ 2115393 w 2166002"/>
                <a:gd name="connsiteY0" fmla="*/ 0 h 178441"/>
                <a:gd name="connsiteX1" fmla="*/ 50609 w 2166002"/>
                <a:gd name="connsiteY1" fmla="*/ 0 h 178441"/>
                <a:gd name="connsiteX2" fmla="*/ 0 w 2166002"/>
                <a:gd name="connsiteY2" fmla="*/ 178441 h 178441"/>
                <a:gd name="connsiteX3" fmla="*/ 430923 w 2166002"/>
                <a:gd name="connsiteY3" fmla="*/ 178441 h 178441"/>
                <a:gd name="connsiteX4" fmla="*/ 440293 w 2166002"/>
                <a:gd name="connsiteY4" fmla="*/ 134496 h 178441"/>
                <a:gd name="connsiteX5" fmla="*/ 1725709 w 2166002"/>
                <a:gd name="connsiteY5" fmla="*/ 134496 h 178441"/>
                <a:gd name="connsiteX6" fmla="*/ 1735079 w 2166002"/>
                <a:gd name="connsiteY6" fmla="*/ 178441 h 178441"/>
                <a:gd name="connsiteX7" fmla="*/ 2166002 w 2166002"/>
                <a:gd name="connsiteY7" fmla="*/ 178441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66002" h="178441">
                  <a:moveTo>
                    <a:pt x="2115393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430923" y="178441"/>
                  </a:lnTo>
                  <a:lnTo>
                    <a:pt x="440293" y="134496"/>
                  </a:lnTo>
                  <a:lnTo>
                    <a:pt x="1725709" y="134496"/>
                  </a:lnTo>
                  <a:lnTo>
                    <a:pt x="1735079" y="178441"/>
                  </a:lnTo>
                  <a:lnTo>
                    <a:pt x="2166002" y="178441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4" name="フリーフォーム: 図形 483">
              <a:extLst>
                <a:ext uri="{FF2B5EF4-FFF2-40B4-BE49-F238E27FC236}">
                  <a16:creationId xmlns:a16="http://schemas.microsoft.com/office/drawing/2014/main" id="{B26288E0-AAE7-1B6F-CBB2-89F06AFD7C1A}"/>
                </a:ext>
              </a:extLst>
            </p:cNvPr>
            <p:cNvSpPr/>
            <p:nvPr/>
          </p:nvSpPr>
          <p:spPr bwMode="auto">
            <a:xfrm flipH="1">
              <a:off x="3196502" y="2938151"/>
              <a:ext cx="2369260" cy="178441"/>
            </a:xfrm>
            <a:custGeom>
              <a:avLst/>
              <a:gdLst>
                <a:gd name="connsiteX0" fmla="*/ 2318652 w 2369260"/>
                <a:gd name="connsiteY0" fmla="*/ 0 h 178441"/>
                <a:gd name="connsiteX1" fmla="*/ 50609 w 2369260"/>
                <a:gd name="connsiteY1" fmla="*/ 0 h 178441"/>
                <a:gd name="connsiteX2" fmla="*/ 0 w 2369260"/>
                <a:gd name="connsiteY2" fmla="*/ 178441 h 178441"/>
                <a:gd name="connsiteX3" fmla="*/ 456149 w 2369260"/>
                <a:gd name="connsiteY3" fmla="*/ 178441 h 178441"/>
                <a:gd name="connsiteX4" fmla="*/ 465519 w 2369260"/>
                <a:gd name="connsiteY4" fmla="*/ 134496 h 178441"/>
                <a:gd name="connsiteX5" fmla="*/ 1903741 w 2369260"/>
                <a:gd name="connsiteY5" fmla="*/ 134496 h 178441"/>
                <a:gd name="connsiteX6" fmla="*/ 1913111 w 2369260"/>
                <a:gd name="connsiteY6" fmla="*/ 178441 h 178441"/>
                <a:gd name="connsiteX7" fmla="*/ 2369260 w 2369260"/>
                <a:gd name="connsiteY7" fmla="*/ 178441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69260" h="178441">
                  <a:moveTo>
                    <a:pt x="2318652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456149" y="178441"/>
                  </a:lnTo>
                  <a:lnTo>
                    <a:pt x="465519" y="134496"/>
                  </a:lnTo>
                  <a:lnTo>
                    <a:pt x="1903741" y="134496"/>
                  </a:lnTo>
                  <a:lnTo>
                    <a:pt x="1913111" y="178441"/>
                  </a:lnTo>
                  <a:lnTo>
                    <a:pt x="2369260" y="178441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5" name="フリーフォーム: 図形 484">
              <a:extLst>
                <a:ext uri="{FF2B5EF4-FFF2-40B4-BE49-F238E27FC236}">
                  <a16:creationId xmlns:a16="http://schemas.microsoft.com/office/drawing/2014/main" id="{ADBEFC90-7CB9-A7B2-0DCE-ED4CB216E141}"/>
                </a:ext>
              </a:extLst>
            </p:cNvPr>
            <p:cNvSpPr/>
            <p:nvPr/>
          </p:nvSpPr>
          <p:spPr bwMode="auto">
            <a:xfrm flipH="1">
              <a:off x="3094873" y="3296486"/>
              <a:ext cx="2572518" cy="178441"/>
            </a:xfrm>
            <a:custGeom>
              <a:avLst/>
              <a:gdLst>
                <a:gd name="connsiteX0" fmla="*/ 2521910 w 2572518"/>
                <a:gd name="connsiteY0" fmla="*/ 0 h 178441"/>
                <a:gd name="connsiteX1" fmla="*/ 50609 w 2572518"/>
                <a:gd name="connsiteY1" fmla="*/ 0 h 178441"/>
                <a:gd name="connsiteX2" fmla="*/ 0 w 2572518"/>
                <a:gd name="connsiteY2" fmla="*/ 178441 h 178441"/>
                <a:gd name="connsiteX3" fmla="*/ 481374 w 2572518"/>
                <a:gd name="connsiteY3" fmla="*/ 178441 h 178441"/>
                <a:gd name="connsiteX4" fmla="*/ 490744 w 2572518"/>
                <a:gd name="connsiteY4" fmla="*/ 134496 h 178441"/>
                <a:gd name="connsiteX5" fmla="*/ 2081774 w 2572518"/>
                <a:gd name="connsiteY5" fmla="*/ 134496 h 178441"/>
                <a:gd name="connsiteX6" fmla="*/ 2091144 w 2572518"/>
                <a:gd name="connsiteY6" fmla="*/ 178441 h 178441"/>
                <a:gd name="connsiteX7" fmla="*/ 2572518 w 2572518"/>
                <a:gd name="connsiteY7" fmla="*/ 178441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2518" h="178441">
                  <a:moveTo>
                    <a:pt x="2521910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481374" y="178441"/>
                  </a:lnTo>
                  <a:lnTo>
                    <a:pt x="490744" y="134496"/>
                  </a:lnTo>
                  <a:lnTo>
                    <a:pt x="2081774" y="134496"/>
                  </a:lnTo>
                  <a:lnTo>
                    <a:pt x="2091144" y="178441"/>
                  </a:lnTo>
                  <a:lnTo>
                    <a:pt x="2572518" y="178441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6" name="フリーフォーム: 図形 485">
              <a:extLst>
                <a:ext uri="{FF2B5EF4-FFF2-40B4-BE49-F238E27FC236}">
                  <a16:creationId xmlns:a16="http://schemas.microsoft.com/office/drawing/2014/main" id="{4D9AA78F-4AC1-883B-1A8D-5A4BBFE9838B}"/>
                </a:ext>
              </a:extLst>
            </p:cNvPr>
            <p:cNvSpPr/>
            <p:nvPr/>
          </p:nvSpPr>
          <p:spPr bwMode="auto">
            <a:xfrm>
              <a:off x="3910504" y="397674"/>
              <a:ext cx="939847" cy="201514"/>
            </a:xfrm>
            <a:custGeom>
              <a:avLst/>
              <a:gdLst>
                <a:gd name="connsiteX0" fmla="*/ 94895 w 939847"/>
                <a:gd name="connsiteY0" fmla="*/ 0 h 201514"/>
                <a:gd name="connsiteX1" fmla="*/ 844952 w 939847"/>
                <a:gd name="connsiteY1" fmla="*/ 0 h 201514"/>
                <a:gd name="connsiteX2" fmla="*/ 939847 w 939847"/>
                <a:gd name="connsiteY2" fmla="*/ 94895 h 201514"/>
                <a:gd name="connsiteX3" fmla="*/ 939847 w 939847"/>
                <a:gd name="connsiteY3" fmla="*/ 201514 h 201514"/>
                <a:gd name="connsiteX4" fmla="*/ 0 w 939847"/>
                <a:gd name="connsiteY4" fmla="*/ 201514 h 201514"/>
                <a:gd name="connsiteX5" fmla="*/ 0 w 939847"/>
                <a:gd name="connsiteY5" fmla="*/ 94895 h 201514"/>
                <a:gd name="connsiteX6" fmla="*/ 94895 w 939847"/>
                <a:gd name="connsiteY6" fmla="*/ 0 h 201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9847" h="201514">
                  <a:moveTo>
                    <a:pt x="94895" y="0"/>
                  </a:moveTo>
                  <a:lnTo>
                    <a:pt x="844952" y="0"/>
                  </a:lnTo>
                  <a:cubicBezTo>
                    <a:pt x="897361" y="0"/>
                    <a:pt x="939847" y="42486"/>
                    <a:pt x="939847" y="94895"/>
                  </a:cubicBezTo>
                  <a:lnTo>
                    <a:pt x="939847" y="201514"/>
                  </a:lnTo>
                  <a:lnTo>
                    <a:pt x="0" y="201514"/>
                  </a:lnTo>
                  <a:lnTo>
                    <a:pt x="0" y="94895"/>
                  </a:lnTo>
                  <a:cubicBezTo>
                    <a:pt x="0" y="42486"/>
                    <a:pt x="42486" y="0"/>
                    <a:pt x="9489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7" name="テキスト ボックス 486">
              <a:extLst>
                <a:ext uri="{FF2B5EF4-FFF2-40B4-BE49-F238E27FC236}">
                  <a16:creationId xmlns:a16="http://schemas.microsoft.com/office/drawing/2014/main" id="{590BE8E5-9DE4-99AA-FB3A-B1DFF3D430C0}"/>
                </a:ext>
              </a:extLst>
            </p:cNvPr>
            <p:cNvSpPr txBox="1"/>
            <p:nvPr/>
          </p:nvSpPr>
          <p:spPr>
            <a:xfrm>
              <a:off x="4344588" y="704850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1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488" name="テキスト ボックス 487">
              <a:extLst>
                <a:ext uri="{FF2B5EF4-FFF2-40B4-BE49-F238E27FC236}">
                  <a16:creationId xmlns:a16="http://schemas.microsoft.com/office/drawing/2014/main" id="{C725148C-1DD1-11D3-99D9-B0CDF9600D9F}"/>
                </a:ext>
              </a:extLst>
            </p:cNvPr>
            <p:cNvSpPr txBox="1"/>
            <p:nvPr/>
          </p:nvSpPr>
          <p:spPr>
            <a:xfrm>
              <a:off x="4344588" y="990600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2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489" name="テキスト ボックス 488">
              <a:extLst>
                <a:ext uri="{FF2B5EF4-FFF2-40B4-BE49-F238E27FC236}">
                  <a16:creationId xmlns:a16="http://schemas.microsoft.com/office/drawing/2014/main" id="{10B30479-C263-CD92-3B7A-A07A483BD666}"/>
                </a:ext>
              </a:extLst>
            </p:cNvPr>
            <p:cNvSpPr txBox="1"/>
            <p:nvPr/>
          </p:nvSpPr>
          <p:spPr>
            <a:xfrm>
              <a:off x="4344588" y="1169797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3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490" name="テキスト ボックス 489">
              <a:extLst>
                <a:ext uri="{FF2B5EF4-FFF2-40B4-BE49-F238E27FC236}">
                  <a16:creationId xmlns:a16="http://schemas.microsoft.com/office/drawing/2014/main" id="{623B8375-7814-0A0D-78A3-5E5DE766D248}"/>
                </a:ext>
              </a:extLst>
            </p:cNvPr>
            <p:cNvSpPr txBox="1"/>
            <p:nvPr/>
          </p:nvSpPr>
          <p:spPr>
            <a:xfrm>
              <a:off x="4344588" y="1348994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4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491" name="テキスト ボックス 490">
              <a:extLst>
                <a:ext uri="{FF2B5EF4-FFF2-40B4-BE49-F238E27FC236}">
                  <a16:creationId xmlns:a16="http://schemas.microsoft.com/office/drawing/2014/main" id="{E15BD794-25A2-1232-2794-EDDFE4E1FADB}"/>
                </a:ext>
              </a:extLst>
            </p:cNvPr>
            <p:cNvSpPr txBox="1"/>
            <p:nvPr/>
          </p:nvSpPr>
          <p:spPr>
            <a:xfrm>
              <a:off x="4344588" y="1528191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5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492" name="テキスト ボックス 491">
              <a:extLst>
                <a:ext uri="{FF2B5EF4-FFF2-40B4-BE49-F238E27FC236}">
                  <a16:creationId xmlns:a16="http://schemas.microsoft.com/office/drawing/2014/main" id="{9D26BA1B-5C82-24E5-9B75-99754A7464A9}"/>
                </a:ext>
              </a:extLst>
            </p:cNvPr>
            <p:cNvSpPr txBox="1"/>
            <p:nvPr/>
          </p:nvSpPr>
          <p:spPr>
            <a:xfrm>
              <a:off x="4344588" y="1707388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6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493" name="テキスト ボックス 492">
              <a:extLst>
                <a:ext uri="{FF2B5EF4-FFF2-40B4-BE49-F238E27FC236}">
                  <a16:creationId xmlns:a16="http://schemas.microsoft.com/office/drawing/2014/main" id="{0D32460D-55E6-2A3D-B9A8-500C2DD7D17A}"/>
                </a:ext>
              </a:extLst>
            </p:cNvPr>
            <p:cNvSpPr txBox="1"/>
            <p:nvPr/>
          </p:nvSpPr>
          <p:spPr>
            <a:xfrm>
              <a:off x="4344588" y="1886585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7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494" name="テキスト ボックス 493">
              <a:extLst>
                <a:ext uri="{FF2B5EF4-FFF2-40B4-BE49-F238E27FC236}">
                  <a16:creationId xmlns:a16="http://schemas.microsoft.com/office/drawing/2014/main" id="{8211D106-A24E-8FE7-4C42-51FA4863EE47}"/>
                </a:ext>
              </a:extLst>
            </p:cNvPr>
            <p:cNvSpPr txBox="1"/>
            <p:nvPr/>
          </p:nvSpPr>
          <p:spPr>
            <a:xfrm>
              <a:off x="4344588" y="2065782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8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495" name="テキスト ボックス 494">
              <a:extLst>
                <a:ext uri="{FF2B5EF4-FFF2-40B4-BE49-F238E27FC236}">
                  <a16:creationId xmlns:a16="http://schemas.microsoft.com/office/drawing/2014/main" id="{C3EE5570-9668-15BA-F523-6E175A2EC4D7}"/>
                </a:ext>
              </a:extLst>
            </p:cNvPr>
            <p:cNvSpPr txBox="1"/>
            <p:nvPr/>
          </p:nvSpPr>
          <p:spPr>
            <a:xfrm>
              <a:off x="4344588" y="2244979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9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496" name="テキスト ボックス 495">
              <a:extLst>
                <a:ext uri="{FF2B5EF4-FFF2-40B4-BE49-F238E27FC236}">
                  <a16:creationId xmlns:a16="http://schemas.microsoft.com/office/drawing/2014/main" id="{6B01D516-3D3F-0358-B427-747217063913}"/>
                </a:ext>
              </a:extLst>
            </p:cNvPr>
            <p:cNvSpPr txBox="1"/>
            <p:nvPr/>
          </p:nvSpPr>
          <p:spPr>
            <a:xfrm>
              <a:off x="4334064" y="2424176"/>
              <a:ext cx="92726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10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497" name="テキスト ボックス 496">
              <a:extLst>
                <a:ext uri="{FF2B5EF4-FFF2-40B4-BE49-F238E27FC236}">
                  <a16:creationId xmlns:a16="http://schemas.microsoft.com/office/drawing/2014/main" id="{50DA872D-4BFA-5E69-7AF8-85AA09A64367}"/>
                </a:ext>
              </a:extLst>
            </p:cNvPr>
            <p:cNvSpPr txBox="1"/>
            <p:nvPr/>
          </p:nvSpPr>
          <p:spPr>
            <a:xfrm>
              <a:off x="4334064" y="2603373"/>
              <a:ext cx="92726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11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498" name="テキスト ボックス 497">
              <a:extLst>
                <a:ext uri="{FF2B5EF4-FFF2-40B4-BE49-F238E27FC236}">
                  <a16:creationId xmlns:a16="http://schemas.microsoft.com/office/drawing/2014/main" id="{4D7A987C-2B4C-8A57-EEBB-68F15AB31FC3}"/>
                </a:ext>
              </a:extLst>
            </p:cNvPr>
            <p:cNvSpPr txBox="1"/>
            <p:nvPr/>
          </p:nvSpPr>
          <p:spPr>
            <a:xfrm>
              <a:off x="4334064" y="2782570"/>
              <a:ext cx="92726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12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499" name="テキスト ボックス 498">
              <a:extLst>
                <a:ext uri="{FF2B5EF4-FFF2-40B4-BE49-F238E27FC236}">
                  <a16:creationId xmlns:a16="http://schemas.microsoft.com/office/drawing/2014/main" id="{D1FDBDC2-8DB8-D0FB-1576-C0C557B4C2FF}"/>
                </a:ext>
              </a:extLst>
            </p:cNvPr>
            <p:cNvSpPr txBox="1"/>
            <p:nvPr/>
          </p:nvSpPr>
          <p:spPr>
            <a:xfrm>
              <a:off x="4334064" y="2961767"/>
              <a:ext cx="92726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13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00" name="テキスト ボックス 499">
              <a:extLst>
                <a:ext uri="{FF2B5EF4-FFF2-40B4-BE49-F238E27FC236}">
                  <a16:creationId xmlns:a16="http://schemas.microsoft.com/office/drawing/2014/main" id="{95369E0E-A44C-C194-B80F-FD8B3EC6D29A}"/>
                </a:ext>
              </a:extLst>
            </p:cNvPr>
            <p:cNvSpPr txBox="1"/>
            <p:nvPr/>
          </p:nvSpPr>
          <p:spPr>
            <a:xfrm>
              <a:off x="4334064" y="3140964"/>
              <a:ext cx="92726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14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01" name="テキスト ボックス 500">
              <a:extLst>
                <a:ext uri="{FF2B5EF4-FFF2-40B4-BE49-F238E27FC236}">
                  <a16:creationId xmlns:a16="http://schemas.microsoft.com/office/drawing/2014/main" id="{58C26D00-1D2C-0B8F-782C-6CD91905A964}"/>
                </a:ext>
              </a:extLst>
            </p:cNvPr>
            <p:cNvSpPr txBox="1"/>
            <p:nvPr/>
          </p:nvSpPr>
          <p:spPr>
            <a:xfrm>
              <a:off x="4334064" y="3320161"/>
              <a:ext cx="92726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15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502" name="グループ化 501">
            <a:extLst>
              <a:ext uri="{FF2B5EF4-FFF2-40B4-BE49-F238E27FC236}">
                <a16:creationId xmlns:a16="http://schemas.microsoft.com/office/drawing/2014/main" id="{1B32C4C1-3AA2-A855-37BF-1F1D15306C41}"/>
              </a:ext>
            </a:extLst>
          </p:cNvPr>
          <p:cNvGrpSpPr/>
          <p:nvPr/>
        </p:nvGrpSpPr>
        <p:grpSpPr>
          <a:xfrm>
            <a:off x="6617303" y="866475"/>
            <a:ext cx="2548771" cy="2693637"/>
            <a:chOff x="6387215" y="397674"/>
            <a:chExt cx="2064784" cy="2182141"/>
          </a:xfrm>
        </p:grpSpPr>
        <p:sp>
          <p:nvSpPr>
            <p:cNvPr id="503" name="フリーフォーム: 図形 502">
              <a:extLst>
                <a:ext uri="{FF2B5EF4-FFF2-40B4-BE49-F238E27FC236}">
                  <a16:creationId xmlns:a16="http://schemas.microsoft.com/office/drawing/2014/main" id="{7A1F26F7-ABC5-E782-9F59-916A24196934}"/>
                </a:ext>
              </a:extLst>
            </p:cNvPr>
            <p:cNvSpPr/>
            <p:nvPr/>
          </p:nvSpPr>
          <p:spPr bwMode="auto">
            <a:xfrm flipH="1">
              <a:off x="6793732" y="966580"/>
              <a:ext cx="1251751" cy="179894"/>
            </a:xfrm>
            <a:custGeom>
              <a:avLst/>
              <a:gdLst>
                <a:gd name="connsiteX0" fmla="*/ 1200730 w 1251751"/>
                <a:gd name="connsiteY0" fmla="*/ 0 h 179894"/>
                <a:gd name="connsiteX1" fmla="*/ 51020 w 1251751"/>
                <a:gd name="connsiteY1" fmla="*/ 0 h 179894"/>
                <a:gd name="connsiteX2" fmla="*/ 0 w 1251751"/>
                <a:gd name="connsiteY2" fmla="*/ 179894 h 179894"/>
                <a:gd name="connsiteX3" fmla="*/ 317460 w 1251751"/>
                <a:gd name="connsiteY3" fmla="*/ 179894 h 179894"/>
                <a:gd name="connsiteX4" fmla="*/ 327139 w 1251751"/>
                <a:gd name="connsiteY4" fmla="*/ 134497 h 179894"/>
                <a:gd name="connsiteX5" fmla="*/ 924613 w 1251751"/>
                <a:gd name="connsiteY5" fmla="*/ 134497 h 179894"/>
                <a:gd name="connsiteX6" fmla="*/ 934293 w 1251751"/>
                <a:gd name="connsiteY6" fmla="*/ 179894 h 179894"/>
                <a:gd name="connsiteX7" fmla="*/ 1251751 w 1251751"/>
                <a:gd name="connsiteY7" fmla="*/ 179894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51751" h="179894">
                  <a:moveTo>
                    <a:pt x="1200730" y="0"/>
                  </a:moveTo>
                  <a:lnTo>
                    <a:pt x="51020" y="0"/>
                  </a:lnTo>
                  <a:lnTo>
                    <a:pt x="0" y="179894"/>
                  </a:lnTo>
                  <a:lnTo>
                    <a:pt x="317460" y="179894"/>
                  </a:lnTo>
                  <a:lnTo>
                    <a:pt x="327139" y="134497"/>
                  </a:lnTo>
                  <a:lnTo>
                    <a:pt x="924613" y="134497"/>
                  </a:lnTo>
                  <a:lnTo>
                    <a:pt x="934293" y="179894"/>
                  </a:lnTo>
                  <a:lnTo>
                    <a:pt x="1251751" y="179894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4" name="フリーフォーム: 図形 503">
              <a:extLst>
                <a:ext uri="{FF2B5EF4-FFF2-40B4-BE49-F238E27FC236}">
                  <a16:creationId xmlns:a16="http://schemas.microsoft.com/office/drawing/2014/main" id="{BD621B55-096E-08D3-A972-65BCA2B8FA87}"/>
                </a:ext>
              </a:extLst>
            </p:cNvPr>
            <p:cNvSpPr/>
            <p:nvPr/>
          </p:nvSpPr>
          <p:spPr bwMode="auto">
            <a:xfrm flipH="1">
              <a:off x="6692103" y="1324915"/>
              <a:ext cx="1455009" cy="179894"/>
            </a:xfrm>
            <a:custGeom>
              <a:avLst/>
              <a:gdLst>
                <a:gd name="connsiteX0" fmla="*/ 1403988 w 1455009"/>
                <a:gd name="connsiteY0" fmla="*/ 0 h 179894"/>
                <a:gd name="connsiteX1" fmla="*/ 51020 w 1455009"/>
                <a:gd name="connsiteY1" fmla="*/ 0 h 179894"/>
                <a:gd name="connsiteX2" fmla="*/ 0 w 1455009"/>
                <a:gd name="connsiteY2" fmla="*/ 179894 h 179894"/>
                <a:gd name="connsiteX3" fmla="*/ 342686 w 1455009"/>
                <a:gd name="connsiteY3" fmla="*/ 179894 h 179894"/>
                <a:gd name="connsiteX4" fmla="*/ 352365 w 1455009"/>
                <a:gd name="connsiteY4" fmla="*/ 134497 h 179894"/>
                <a:gd name="connsiteX5" fmla="*/ 1102645 w 1455009"/>
                <a:gd name="connsiteY5" fmla="*/ 134497 h 179894"/>
                <a:gd name="connsiteX6" fmla="*/ 1112324 w 1455009"/>
                <a:gd name="connsiteY6" fmla="*/ 179894 h 179894"/>
                <a:gd name="connsiteX7" fmla="*/ 1455009 w 1455009"/>
                <a:gd name="connsiteY7" fmla="*/ 179894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5009" h="179894">
                  <a:moveTo>
                    <a:pt x="1403988" y="0"/>
                  </a:moveTo>
                  <a:lnTo>
                    <a:pt x="51020" y="0"/>
                  </a:lnTo>
                  <a:lnTo>
                    <a:pt x="0" y="179894"/>
                  </a:lnTo>
                  <a:lnTo>
                    <a:pt x="342686" y="179894"/>
                  </a:lnTo>
                  <a:lnTo>
                    <a:pt x="352365" y="134497"/>
                  </a:lnTo>
                  <a:lnTo>
                    <a:pt x="1102645" y="134497"/>
                  </a:lnTo>
                  <a:lnTo>
                    <a:pt x="1112324" y="179894"/>
                  </a:lnTo>
                  <a:lnTo>
                    <a:pt x="1455009" y="179894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5" name="フリーフォーム: 図形 504">
              <a:extLst>
                <a:ext uri="{FF2B5EF4-FFF2-40B4-BE49-F238E27FC236}">
                  <a16:creationId xmlns:a16="http://schemas.microsoft.com/office/drawing/2014/main" id="{137810D5-56EC-EBAE-C100-66E3165AD9B2}"/>
                </a:ext>
              </a:extLst>
            </p:cNvPr>
            <p:cNvSpPr/>
            <p:nvPr/>
          </p:nvSpPr>
          <p:spPr bwMode="auto">
            <a:xfrm flipH="1">
              <a:off x="6590474" y="1683250"/>
              <a:ext cx="1658267" cy="179894"/>
            </a:xfrm>
            <a:custGeom>
              <a:avLst/>
              <a:gdLst>
                <a:gd name="connsiteX0" fmla="*/ 1607246 w 1658267"/>
                <a:gd name="connsiteY0" fmla="*/ 0 h 179894"/>
                <a:gd name="connsiteX1" fmla="*/ 51020 w 1658267"/>
                <a:gd name="connsiteY1" fmla="*/ 0 h 179894"/>
                <a:gd name="connsiteX2" fmla="*/ 0 w 1658267"/>
                <a:gd name="connsiteY2" fmla="*/ 179894 h 179894"/>
                <a:gd name="connsiteX3" fmla="*/ 367911 w 1658267"/>
                <a:gd name="connsiteY3" fmla="*/ 179894 h 179894"/>
                <a:gd name="connsiteX4" fmla="*/ 377590 w 1658267"/>
                <a:gd name="connsiteY4" fmla="*/ 134497 h 179894"/>
                <a:gd name="connsiteX5" fmla="*/ 1280678 w 1658267"/>
                <a:gd name="connsiteY5" fmla="*/ 134497 h 179894"/>
                <a:gd name="connsiteX6" fmla="*/ 1290358 w 1658267"/>
                <a:gd name="connsiteY6" fmla="*/ 179894 h 179894"/>
                <a:gd name="connsiteX7" fmla="*/ 1658267 w 1658267"/>
                <a:gd name="connsiteY7" fmla="*/ 179894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58267" h="179894">
                  <a:moveTo>
                    <a:pt x="1607246" y="0"/>
                  </a:moveTo>
                  <a:lnTo>
                    <a:pt x="51020" y="0"/>
                  </a:lnTo>
                  <a:lnTo>
                    <a:pt x="0" y="179894"/>
                  </a:lnTo>
                  <a:lnTo>
                    <a:pt x="367911" y="179894"/>
                  </a:lnTo>
                  <a:lnTo>
                    <a:pt x="377590" y="134497"/>
                  </a:lnTo>
                  <a:lnTo>
                    <a:pt x="1280678" y="134497"/>
                  </a:lnTo>
                  <a:lnTo>
                    <a:pt x="1290358" y="179894"/>
                  </a:lnTo>
                  <a:lnTo>
                    <a:pt x="1658267" y="179894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6" name="フリーフォーム: 図形 505">
              <a:extLst>
                <a:ext uri="{FF2B5EF4-FFF2-40B4-BE49-F238E27FC236}">
                  <a16:creationId xmlns:a16="http://schemas.microsoft.com/office/drawing/2014/main" id="{DFC4B6E7-3AD5-CD36-5F32-E6CA9E97240E}"/>
                </a:ext>
              </a:extLst>
            </p:cNvPr>
            <p:cNvSpPr/>
            <p:nvPr/>
          </p:nvSpPr>
          <p:spPr bwMode="auto">
            <a:xfrm flipH="1">
              <a:off x="6488844" y="2041585"/>
              <a:ext cx="1861526" cy="179894"/>
            </a:xfrm>
            <a:custGeom>
              <a:avLst/>
              <a:gdLst>
                <a:gd name="connsiteX0" fmla="*/ 1810505 w 1861526"/>
                <a:gd name="connsiteY0" fmla="*/ 0 h 179894"/>
                <a:gd name="connsiteX1" fmla="*/ 51021 w 1861526"/>
                <a:gd name="connsiteY1" fmla="*/ 0 h 179894"/>
                <a:gd name="connsiteX2" fmla="*/ 0 w 1861526"/>
                <a:gd name="connsiteY2" fmla="*/ 179894 h 179894"/>
                <a:gd name="connsiteX3" fmla="*/ 393135 w 1861526"/>
                <a:gd name="connsiteY3" fmla="*/ 179894 h 179894"/>
                <a:gd name="connsiteX4" fmla="*/ 402814 w 1861526"/>
                <a:gd name="connsiteY4" fmla="*/ 134498 h 179894"/>
                <a:gd name="connsiteX5" fmla="*/ 1458709 w 1861526"/>
                <a:gd name="connsiteY5" fmla="*/ 134498 h 179894"/>
                <a:gd name="connsiteX6" fmla="*/ 1468388 w 1861526"/>
                <a:gd name="connsiteY6" fmla="*/ 179894 h 179894"/>
                <a:gd name="connsiteX7" fmla="*/ 1861526 w 1861526"/>
                <a:gd name="connsiteY7" fmla="*/ 179894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61526" h="179894">
                  <a:moveTo>
                    <a:pt x="1810505" y="0"/>
                  </a:moveTo>
                  <a:lnTo>
                    <a:pt x="51021" y="0"/>
                  </a:lnTo>
                  <a:lnTo>
                    <a:pt x="0" y="179894"/>
                  </a:lnTo>
                  <a:lnTo>
                    <a:pt x="393135" y="179894"/>
                  </a:lnTo>
                  <a:lnTo>
                    <a:pt x="402814" y="134498"/>
                  </a:lnTo>
                  <a:lnTo>
                    <a:pt x="1458709" y="134498"/>
                  </a:lnTo>
                  <a:lnTo>
                    <a:pt x="1468388" y="179894"/>
                  </a:lnTo>
                  <a:lnTo>
                    <a:pt x="1861526" y="179894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7" name="フリーフォーム: 図形 506">
              <a:extLst>
                <a:ext uri="{FF2B5EF4-FFF2-40B4-BE49-F238E27FC236}">
                  <a16:creationId xmlns:a16="http://schemas.microsoft.com/office/drawing/2014/main" id="{E48C3275-0A54-84EA-0529-E2ED7558468A}"/>
                </a:ext>
              </a:extLst>
            </p:cNvPr>
            <p:cNvSpPr/>
            <p:nvPr/>
          </p:nvSpPr>
          <p:spPr bwMode="auto">
            <a:xfrm flipH="1">
              <a:off x="6387215" y="2399921"/>
              <a:ext cx="2064784" cy="179894"/>
            </a:xfrm>
            <a:custGeom>
              <a:avLst/>
              <a:gdLst>
                <a:gd name="connsiteX0" fmla="*/ 2013764 w 2064784"/>
                <a:gd name="connsiteY0" fmla="*/ 0 h 179894"/>
                <a:gd name="connsiteX1" fmla="*/ 51021 w 2064784"/>
                <a:gd name="connsiteY1" fmla="*/ 0 h 179894"/>
                <a:gd name="connsiteX2" fmla="*/ 0 w 2064784"/>
                <a:gd name="connsiteY2" fmla="*/ 179894 h 179894"/>
                <a:gd name="connsiteX3" fmla="*/ 418362 w 2064784"/>
                <a:gd name="connsiteY3" fmla="*/ 179894 h 179894"/>
                <a:gd name="connsiteX4" fmla="*/ 428041 w 2064784"/>
                <a:gd name="connsiteY4" fmla="*/ 134497 h 179894"/>
                <a:gd name="connsiteX5" fmla="*/ 1636743 w 2064784"/>
                <a:gd name="connsiteY5" fmla="*/ 134497 h 179894"/>
                <a:gd name="connsiteX6" fmla="*/ 1646422 w 2064784"/>
                <a:gd name="connsiteY6" fmla="*/ 179894 h 179894"/>
                <a:gd name="connsiteX7" fmla="*/ 2064784 w 2064784"/>
                <a:gd name="connsiteY7" fmla="*/ 179894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4784" h="179894">
                  <a:moveTo>
                    <a:pt x="2013764" y="0"/>
                  </a:moveTo>
                  <a:lnTo>
                    <a:pt x="51021" y="0"/>
                  </a:lnTo>
                  <a:lnTo>
                    <a:pt x="0" y="179894"/>
                  </a:lnTo>
                  <a:lnTo>
                    <a:pt x="418362" y="179894"/>
                  </a:lnTo>
                  <a:lnTo>
                    <a:pt x="428041" y="134497"/>
                  </a:lnTo>
                  <a:lnTo>
                    <a:pt x="1636743" y="134497"/>
                  </a:lnTo>
                  <a:lnTo>
                    <a:pt x="1646422" y="179894"/>
                  </a:lnTo>
                  <a:lnTo>
                    <a:pt x="2064784" y="179894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8" name="フリーフォーム: 図形 507">
              <a:extLst>
                <a:ext uri="{FF2B5EF4-FFF2-40B4-BE49-F238E27FC236}">
                  <a16:creationId xmlns:a16="http://schemas.microsoft.com/office/drawing/2014/main" id="{A8956470-5C65-06CD-B8DC-6BC25B67178C}"/>
                </a:ext>
              </a:extLst>
            </p:cNvPr>
            <p:cNvSpPr/>
            <p:nvPr/>
          </p:nvSpPr>
          <p:spPr bwMode="auto">
            <a:xfrm flipH="1">
              <a:off x="6844752" y="600521"/>
              <a:ext cx="1149710" cy="366059"/>
            </a:xfrm>
            <a:custGeom>
              <a:avLst/>
              <a:gdLst>
                <a:gd name="connsiteX0" fmla="*/ 435209 w 1149710"/>
                <a:gd name="connsiteY0" fmla="*/ 96937 h 366059"/>
                <a:gd name="connsiteX1" fmla="*/ 475295 w 1149710"/>
                <a:gd name="connsiteY1" fmla="*/ 137023 h 366059"/>
                <a:gd name="connsiteX2" fmla="*/ 435209 w 1149710"/>
                <a:gd name="connsiteY2" fmla="*/ 177109 h 366059"/>
                <a:gd name="connsiteX3" fmla="*/ 250951 w 1149710"/>
                <a:gd name="connsiteY3" fmla="*/ 177109 h 366059"/>
                <a:gd name="connsiteX4" fmla="*/ 210865 w 1149710"/>
                <a:gd name="connsiteY4" fmla="*/ 137023 h 366059"/>
                <a:gd name="connsiteX5" fmla="*/ 250951 w 1149710"/>
                <a:gd name="connsiteY5" fmla="*/ 96937 h 366059"/>
                <a:gd name="connsiteX6" fmla="*/ 898759 w 1149710"/>
                <a:gd name="connsiteY6" fmla="*/ 96937 h 366059"/>
                <a:gd name="connsiteX7" fmla="*/ 938845 w 1149710"/>
                <a:gd name="connsiteY7" fmla="*/ 137023 h 366059"/>
                <a:gd name="connsiteX8" fmla="*/ 898759 w 1149710"/>
                <a:gd name="connsiteY8" fmla="*/ 177109 h 366059"/>
                <a:gd name="connsiteX9" fmla="*/ 714501 w 1149710"/>
                <a:gd name="connsiteY9" fmla="*/ 177109 h 366059"/>
                <a:gd name="connsiteX10" fmla="*/ 674415 w 1149710"/>
                <a:gd name="connsiteY10" fmla="*/ 137023 h 366059"/>
                <a:gd name="connsiteX11" fmla="*/ 714501 w 1149710"/>
                <a:gd name="connsiteY11" fmla="*/ 96937 h 366059"/>
                <a:gd name="connsiteX12" fmla="*/ 1045890 w 1149710"/>
                <a:gd name="connsiteY12" fmla="*/ 0 h 366059"/>
                <a:gd name="connsiteX13" fmla="*/ 103820 w 1149710"/>
                <a:gd name="connsiteY13" fmla="*/ 0 h 366059"/>
                <a:gd name="connsiteX14" fmla="*/ 0 w 1149710"/>
                <a:gd name="connsiteY14" fmla="*/ 366059 h 366059"/>
                <a:gd name="connsiteX15" fmla="*/ 1149710 w 1149710"/>
                <a:gd name="connsiteY15" fmla="*/ 366059 h 366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49710" h="366059">
                  <a:moveTo>
                    <a:pt x="435209" y="96937"/>
                  </a:moveTo>
                  <a:cubicBezTo>
                    <a:pt x="457348" y="96937"/>
                    <a:pt x="475295" y="114884"/>
                    <a:pt x="475295" y="137023"/>
                  </a:cubicBezTo>
                  <a:cubicBezTo>
                    <a:pt x="475295" y="159162"/>
                    <a:pt x="457348" y="177109"/>
                    <a:pt x="435209" y="177109"/>
                  </a:cubicBezTo>
                  <a:lnTo>
                    <a:pt x="250951" y="177109"/>
                  </a:lnTo>
                  <a:cubicBezTo>
                    <a:pt x="228812" y="177109"/>
                    <a:pt x="210865" y="159162"/>
                    <a:pt x="210865" y="137023"/>
                  </a:cubicBezTo>
                  <a:cubicBezTo>
                    <a:pt x="210865" y="114884"/>
                    <a:pt x="228812" y="96937"/>
                    <a:pt x="250951" y="96937"/>
                  </a:cubicBezTo>
                  <a:close/>
                  <a:moveTo>
                    <a:pt x="898759" y="96937"/>
                  </a:moveTo>
                  <a:cubicBezTo>
                    <a:pt x="920898" y="96937"/>
                    <a:pt x="938845" y="114884"/>
                    <a:pt x="938845" y="137023"/>
                  </a:cubicBezTo>
                  <a:cubicBezTo>
                    <a:pt x="938845" y="159162"/>
                    <a:pt x="920898" y="177109"/>
                    <a:pt x="898759" y="177109"/>
                  </a:cubicBezTo>
                  <a:lnTo>
                    <a:pt x="714501" y="177109"/>
                  </a:lnTo>
                  <a:cubicBezTo>
                    <a:pt x="692362" y="177109"/>
                    <a:pt x="674415" y="159162"/>
                    <a:pt x="674415" y="137023"/>
                  </a:cubicBezTo>
                  <a:cubicBezTo>
                    <a:pt x="674415" y="114884"/>
                    <a:pt x="692362" y="96937"/>
                    <a:pt x="714501" y="96937"/>
                  </a:cubicBezTo>
                  <a:close/>
                  <a:moveTo>
                    <a:pt x="1045890" y="0"/>
                  </a:moveTo>
                  <a:lnTo>
                    <a:pt x="103820" y="0"/>
                  </a:lnTo>
                  <a:lnTo>
                    <a:pt x="0" y="366059"/>
                  </a:lnTo>
                  <a:lnTo>
                    <a:pt x="1149710" y="366059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9" name="フリーフォーム: 図形 508">
              <a:extLst>
                <a:ext uri="{FF2B5EF4-FFF2-40B4-BE49-F238E27FC236}">
                  <a16:creationId xmlns:a16="http://schemas.microsoft.com/office/drawing/2014/main" id="{4DF18997-2E37-386A-B1AB-3B88DE6B1DFA}"/>
                </a:ext>
              </a:extLst>
            </p:cNvPr>
            <p:cNvSpPr/>
            <p:nvPr/>
          </p:nvSpPr>
          <p:spPr bwMode="auto">
            <a:xfrm flipH="1">
              <a:off x="6743123" y="1146475"/>
              <a:ext cx="1352968" cy="178441"/>
            </a:xfrm>
            <a:custGeom>
              <a:avLst/>
              <a:gdLst>
                <a:gd name="connsiteX0" fmla="*/ 1302360 w 1352968"/>
                <a:gd name="connsiteY0" fmla="*/ 0 h 178441"/>
                <a:gd name="connsiteX1" fmla="*/ 50609 w 1352968"/>
                <a:gd name="connsiteY1" fmla="*/ 0 h 178441"/>
                <a:gd name="connsiteX2" fmla="*/ 0 w 1352968"/>
                <a:gd name="connsiteY2" fmla="*/ 178441 h 178441"/>
                <a:gd name="connsiteX3" fmla="*/ 330019 w 1352968"/>
                <a:gd name="connsiteY3" fmla="*/ 178441 h 178441"/>
                <a:gd name="connsiteX4" fmla="*/ 339389 w 1352968"/>
                <a:gd name="connsiteY4" fmla="*/ 134496 h 178441"/>
                <a:gd name="connsiteX5" fmla="*/ 1013576 w 1352968"/>
                <a:gd name="connsiteY5" fmla="*/ 134496 h 178441"/>
                <a:gd name="connsiteX6" fmla="*/ 1022946 w 1352968"/>
                <a:gd name="connsiteY6" fmla="*/ 178441 h 178441"/>
                <a:gd name="connsiteX7" fmla="*/ 1352968 w 1352968"/>
                <a:gd name="connsiteY7" fmla="*/ 178441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52968" h="178441">
                  <a:moveTo>
                    <a:pt x="1302360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330019" y="178441"/>
                  </a:lnTo>
                  <a:lnTo>
                    <a:pt x="339389" y="134496"/>
                  </a:lnTo>
                  <a:lnTo>
                    <a:pt x="1013576" y="134496"/>
                  </a:lnTo>
                  <a:lnTo>
                    <a:pt x="1022946" y="178441"/>
                  </a:lnTo>
                  <a:lnTo>
                    <a:pt x="1352968" y="178441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0" name="フリーフォーム: 図形 509">
              <a:extLst>
                <a:ext uri="{FF2B5EF4-FFF2-40B4-BE49-F238E27FC236}">
                  <a16:creationId xmlns:a16="http://schemas.microsoft.com/office/drawing/2014/main" id="{2DE00324-2114-8DE8-40DC-2E886C152A18}"/>
                </a:ext>
              </a:extLst>
            </p:cNvPr>
            <p:cNvSpPr/>
            <p:nvPr/>
          </p:nvSpPr>
          <p:spPr bwMode="auto">
            <a:xfrm flipH="1">
              <a:off x="6641494" y="1504810"/>
              <a:ext cx="1556226" cy="178441"/>
            </a:xfrm>
            <a:custGeom>
              <a:avLst/>
              <a:gdLst>
                <a:gd name="connsiteX0" fmla="*/ 1505618 w 1556226"/>
                <a:gd name="connsiteY0" fmla="*/ 0 h 178441"/>
                <a:gd name="connsiteX1" fmla="*/ 50609 w 1556226"/>
                <a:gd name="connsiteY1" fmla="*/ 0 h 178441"/>
                <a:gd name="connsiteX2" fmla="*/ 0 w 1556226"/>
                <a:gd name="connsiteY2" fmla="*/ 178441 h 178441"/>
                <a:gd name="connsiteX3" fmla="*/ 355246 w 1556226"/>
                <a:gd name="connsiteY3" fmla="*/ 178441 h 178441"/>
                <a:gd name="connsiteX4" fmla="*/ 364616 w 1556226"/>
                <a:gd name="connsiteY4" fmla="*/ 134496 h 178441"/>
                <a:gd name="connsiteX5" fmla="*/ 1191610 w 1556226"/>
                <a:gd name="connsiteY5" fmla="*/ 134496 h 178441"/>
                <a:gd name="connsiteX6" fmla="*/ 1200980 w 1556226"/>
                <a:gd name="connsiteY6" fmla="*/ 178441 h 178441"/>
                <a:gd name="connsiteX7" fmla="*/ 1556226 w 1556226"/>
                <a:gd name="connsiteY7" fmla="*/ 178441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6226" h="178441">
                  <a:moveTo>
                    <a:pt x="1505618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355246" y="178441"/>
                  </a:lnTo>
                  <a:lnTo>
                    <a:pt x="364616" y="134496"/>
                  </a:lnTo>
                  <a:lnTo>
                    <a:pt x="1191610" y="134496"/>
                  </a:lnTo>
                  <a:lnTo>
                    <a:pt x="1200980" y="178441"/>
                  </a:lnTo>
                  <a:lnTo>
                    <a:pt x="1556226" y="178441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1" name="フリーフォーム: 図形 510">
              <a:extLst>
                <a:ext uri="{FF2B5EF4-FFF2-40B4-BE49-F238E27FC236}">
                  <a16:creationId xmlns:a16="http://schemas.microsoft.com/office/drawing/2014/main" id="{153DBBB4-4090-48E3-B0F1-01931FB46E4C}"/>
                </a:ext>
              </a:extLst>
            </p:cNvPr>
            <p:cNvSpPr/>
            <p:nvPr/>
          </p:nvSpPr>
          <p:spPr bwMode="auto">
            <a:xfrm flipH="1">
              <a:off x="6539865" y="1863145"/>
              <a:ext cx="1759484" cy="178441"/>
            </a:xfrm>
            <a:custGeom>
              <a:avLst/>
              <a:gdLst>
                <a:gd name="connsiteX0" fmla="*/ 1708876 w 1759484"/>
                <a:gd name="connsiteY0" fmla="*/ 0 h 178441"/>
                <a:gd name="connsiteX1" fmla="*/ 50609 w 1759484"/>
                <a:gd name="connsiteY1" fmla="*/ 0 h 178441"/>
                <a:gd name="connsiteX2" fmla="*/ 0 w 1759484"/>
                <a:gd name="connsiteY2" fmla="*/ 178441 h 178441"/>
                <a:gd name="connsiteX3" fmla="*/ 380470 w 1759484"/>
                <a:gd name="connsiteY3" fmla="*/ 178441 h 178441"/>
                <a:gd name="connsiteX4" fmla="*/ 389840 w 1759484"/>
                <a:gd name="connsiteY4" fmla="*/ 134496 h 178441"/>
                <a:gd name="connsiteX5" fmla="*/ 1369641 w 1759484"/>
                <a:gd name="connsiteY5" fmla="*/ 134496 h 178441"/>
                <a:gd name="connsiteX6" fmla="*/ 1379011 w 1759484"/>
                <a:gd name="connsiteY6" fmla="*/ 178441 h 178441"/>
                <a:gd name="connsiteX7" fmla="*/ 1759484 w 1759484"/>
                <a:gd name="connsiteY7" fmla="*/ 178441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59484" h="178441">
                  <a:moveTo>
                    <a:pt x="1708876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380470" y="178441"/>
                  </a:lnTo>
                  <a:lnTo>
                    <a:pt x="389840" y="134496"/>
                  </a:lnTo>
                  <a:lnTo>
                    <a:pt x="1369641" y="134496"/>
                  </a:lnTo>
                  <a:lnTo>
                    <a:pt x="1379011" y="178441"/>
                  </a:lnTo>
                  <a:lnTo>
                    <a:pt x="1759484" y="178441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2" name="フリーフォーム: 図形 511">
              <a:extLst>
                <a:ext uri="{FF2B5EF4-FFF2-40B4-BE49-F238E27FC236}">
                  <a16:creationId xmlns:a16="http://schemas.microsoft.com/office/drawing/2014/main" id="{B7A296A9-B810-521E-5B7C-BC1084FEE9A6}"/>
                </a:ext>
              </a:extLst>
            </p:cNvPr>
            <p:cNvSpPr/>
            <p:nvPr/>
          </p:nvSpPr>
          <p:spPr bwMode="auto">
            <a:xfrm flipH="1">
              <a:off x="6438236" y="2221479"/>
              <a:ext cx="1962743" cy="178442"/>
            </a:xfrm>
            <a:custGeom>
              <a:avLst/>
              <a:gdLst>
                <a:gd name="connsiteX0" fmla="*/ 1912134 w 1962743"/>
                <a:gd name="connsiteY0" fmla="*/ 0 h 178442"/>
                <a:gd name="connsiteX1" fmla="*/ 50608 w 1962743"/>
                <a:gd name="connsiteY1" fmla="*/ 0 h 178442"/>
                <a:gd name="connsiteX2" fmla="*/ 0 w 1962743"/>
                <a:gd name="connsiteY2" fmla="*/ 178442 h 178442"/>
                <a:gd name="connsiteX3" fmla="*/ 405699 w 1962743"/>
                <a:gd name="connsiteY3" fmla="*/ 178442 h 178442"/>
                <a:gd name="connsiteX4" fmla="*/ 415068 w 1962743"/>
                <a:gd name="connsiteY4" fmla="*/ 134498 h 178442"/>
                <a:gd name="connsiteX5" fmla="*/ 1547676 w 1962743"/>
                <a:gd name="connsiteY5" fmla="*/ 134498 h 178442"/>
                <a:gd name="connsiteX6" fmla="*/ 1557046 w 1962743"/>
                <a:gd name="connsiteY6" fmla="*/ 178442 h 178442"/>
                <a:gd name="connsiteX7" fmla="*/ 1962743 w 1962743"/>
                <a:gd name="connsiteY7" fmla="*/ 178442 h 178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62743" h="178442">
                  <a:moveTo>
                    <a:pt x="1912134" y="0"/>
                  </a:moveTo>
                  <a:lnTo>
                    <a:pt x="50608" y="0"/>
                  </a:lnTo>
                  <a:lnTo>
                    <a:pt x="0" y="178442"/>
                  </a:lnTo>
                  <a:lnTo>
                    <a:pt x="405699" y="178442"/>
                  </a:lnTo>
                  <a:lnTo>
                    <a:pt x="415068" y="134498"/>
                  </a:lnTo>
                  <a:lnTo>
                    <a:pt x="1547676" y="134498"/>
                  </a:lnTo>
                  <a:lnTo>
                    <a:pt x="1557046" y="178442"/>
                  </a:lnTo>
                  <a:lnTo>
                    <a:pt x="1962743" y="178442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3" name="フリーフォーム: 図形 512">
              <a:extLst>
                <a:ext uri="{FF2B5EF4-FFF2-40B4-BE49-F238E27FC236}">
                  <a16:creationId xmlns:a16="http://schemas.microsoft.com/office/drawing/2014/main" id="{CD075FFE-766D-14E8-903C-FBDE7DE8E8AD}"/>
                </a:ext>
              </a:extLst>
            </p:cNvPr>
            <p:cNvSpPr/>
            <p:nvPr/>
          </p:nvSpPr>
          <p:spPr bwMode="auto">
            <a:xfrm>
              <a:off x="6948979" y="397674"/>
              <a:ext cx="939847" cy="201514"/>
            </a:xfrm>
            <a:custGeom>
              <a:avLst/>
              <a:gdLst>
                <a:gd name="connsiteX0" fmla="*/ 94895 w 939847"/>
                <a:gd name="connsiteY0" fmla="*/ 0 h 201514"/>
                <a:gd name="connsiteX1" fmla="*/ 844952 w 939847"/>
                <a:gd name="connsiteY1" fmla="*/ 0 h 201514"/>
                <a:gd name="connsiteX2" fmla="*/ 939847 w 939847"/>
                <a:gd name="connsiteY2" fmla="*/ 94895 h 201514"/>
                <a:gd name="connsiteX3" fmla="*/ 939847 w 939847"/>
                <a:gd name="connsiteY3" fmla="*/ 201514 h 201514"/>
                <a:gd name="connsiteX4" fmla="*/ 0 w 939847"/>
                <a:gd name="connsiteY4" fmla="*/ 201514 h 201514"/>
                <a:gd name="connsiteX5" fmla="*/ 0 w 939847"/>
                <a:gd name="connsiteY5" fmla="*/ 94895 h 201514"/>
                <a:gd name="connsiteX6" fmla="*/ 94895 w 939847"/>
                <a:gd name="connsiteY6" fmla="*/ 0 h 201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9847" h="201514">
                  <a:moveTo>
                    <a:pt x="94895" y="0"/>
                  </a:moveTo>
                  <a:lnTo>
                    <a:pt x="844952" y="0"/>
                  </a:lnTo>
                  <a:cubicBezTo>
                    <a:pt x="897361" y="0"/>
                    <a:pt x="939847" y="42486"/>
                    <a:pt x="939847" y="94895"/>
                  </a:cubicBezTo>
                  <a:lnTo>
                    <a:pt x="939847" y="201514"/>
                  </a:lnTo>
                  <a:lnTo>
                    <a:pt x="0" y="201514"/>
                  </a:lnTo>
                  <a:lnTo>
                    <a:pt x="0" y="94895"/>
                  </a:lnTo>
                  <a:cubicBezTo>
                    <a:pt x="0" y="42486"/>
                    <a:pt x="42486" y="0"/>
                    <a:pt x="9489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4" name="テキスト ボックス 513">
              <a:extLst>
                <a:ext uri="{FF2B5EF4-FFF2-40B4-BE49-F238E27FC236}">
                  <a16:creationId xmlns:a16="http://schemas.microsoft.com/office/drawing/2014/main" id="{1FCDF95F-CF47-572D-9B66-D5495A967441}"/>
                </a:ext>
              </a:extLst>
            </p:cNvPr>
            <p:cNvSpPr txBox="1"/>
            <p:nvPr/>
          </p:nvSpPr>
          <p:spPr>
            <a:xfrm>
              <a:off x="7383063" y="704850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1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15" name="テキスト ボックス 514">
              <a:extLst>
                <a:ext uri="{FF2B5EF4-FFF2-40B4-BE49-F238E27FC236}">
                  <a16:creationId xmlns:a16="http://schemas.microsoft.com/office/drawing/2014/main" id="{52C51326-FF5C-5D5D-7421-A4F9FEFC8E4F}"/>
                </a:ext>
              </a:extLst>
            </p:cNvPr>
            <p:cNvSpPr txBox="1"/>
            <p:nvPr/>
          </p:nvSpPr>
          <p:spPr>
            <a:xfrm>
              <a:off x="7383063" y="990600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2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16" name="テキスト ボックス 515">
              <a:extLst>
                <a:ext uri="{FF2B5EF4-FFF2-40B4-BE49-F238E27FC236}">
                  <a16:creationId xmlns:a16="http://schemas.microsoft.com/office/drawing/2014/main" id="{4085A894-0305-7249-DAEB-0ECAAB5DCBE7}"/>
                </a:ext>
              </a:extLst>
            </p:cNvPr>
            <p:cNvSpPr txBox="1"/>
            <p:nvPr/>
          </p:nvSpPr>
          <p:spPr>
            <a:xfrm>
              <a:off x="7383063" y="1169797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3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17" name="テキスト ボックス 516">
              <a:extLst>
                <a:ext uri="{FF2B5EF4-FFF2-40B4-BE49-F238E27FC236}">
                  <a16:creationId xmlns:a16="http://schemas.microsoft.com/office/drawing/2014/main" id="{E372650B-B2F8-8721-9D4D-CD246FAAF82B}"/>
                </a:ext>
              </a:extLst>
            </p:cNvPr>
            <p:cNvSpPr txBox="1"/>
            <p:nvPr/>
          </p:nvSpPr>
          <p:spPr>
            <a:xfrm>
              <a:off x="7383063" y="1348994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4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18" name="テキスト ボックス 517">
              <a:extLst>
                <a:ext uri="{FF2B5EF4-FFF2-40B4-BE49-F238E27FC236}">
                  <a16:creationId xmlns:a16="http://schemas.microsoft.com/office/drawing/2014/main" id="{F5B3618E-4765-03FD-2B64-8B6F88E05829}"/>
                </a:ext>
              </a:extLst>
            </p:cNvPr>
            <p:cNvSpPr txBox="1"/>
            <p:nvPr/>
          </p:nvSpPr>
          <p:spPr>
            <a:xfrm>
              <a:off x="7383063" y="1528191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5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19" name="テキスト ボックス 518">
              <a:extLst>
                <a:ext uri="{FF2B5EF4-FFF2-40B4-BE49-F238E27FC236}">
                  <a16:creationId xmlns:a16="http://schemas.microsoft.com/office/drawing/2014/main" id="{1F1EB2E3-EE35-6D6F-F47E-06D0CBFC525B}"/>
                </a:ext>
              </a:extLst>
            </p:cNvPr>
            <p:cNvSpPr txBox="1"/>
            <p:nvPr/>
          </p:nvSpPr>
          <p:spPr>
            <a:xfrm>
              <a:off x="7383063" y="1707388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6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20" name="テキスト ボックス 519">
              <a:extLst>
                <a:ext uri="{FF2B5EF4-FFF2-40B4-BE49-F238E27FC236}">
                  <a16:creationId xmlns:a16="http://schemas.microsoft.com/office/drawing/2014/main" id="{E6AEEDA5-B405-BC9D-C795-292ED5D29E06}"/>
                </a:ext>
              </a:extLst>
            </p:cNvPr>
            <p:cNvSpPr txBox="1"/>
            <p:nvPr/>
          </p:nvSpPr>
          <p:spPr>
            <a:xfrm>
              <a:off x="7383063" y="1886585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7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21" name="テキスト ボックス 520">
              <a:extLst>
                <a:ext uri="{FF2B5EF4-FFF2-40B4-BE49-F238E27FC236}">
                  <a16:creationId xmlns:a16="http://schemas.microsoft.com/office/drawing/2014/main" id="{021C17DD-3EAD-B46B-E0E8-451C7CE885E7}"/>
                </a:ext>
              </a:extLst>
            </p:cNvPr>
            <p:cNvSpPr txBox="1"/>
            <p:nvPr/>
          </p:nvSpPr>
          <p:spPr>
            <a:xfrm>
              <a:off x="7383063" y="2065782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8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22" name="テキスト ボックス 521">
              <a:extLst>
                <a:ext uri="{FF2B5EF4-FFF2-40B4-BE49-F238E27FC236}">
                  <a16:creationId xmlns:a16="http://schemas.microsoft.com/office/drawing/2014/main" id="{CA4FCFC9-AF7B-C970-CCA1-48E76E682E8F}"/>
                </a:ext>
              </a:extLst>
            </p:cNvPr>
            <p:cNvSpPr txBox="1"/>
            <p:nvPr/>
          </p:nvSpPr>
          <p:spPr>
            <a:xfrm>
              <a:off x="7383063" y="2244979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9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23" name="テキスト ボックス 522">
              <a:extLst>
                <a:ext uri="{FF2B5EF4-FFF2-40B4-BE49-F238E27FC236}">
                  <a16:creationId xmlns:a16="http://schemas.microsoft.com/office/drawing/2014/main" id="{09F64767-16F4-292B-702B-881AA27BF3DB}"/>
                </a:ext>
              </a:extLst>
            </p:cNvPr>
            <p:cNvSpPr txBox="1"/>
            <p:nvPr/>
          </p:nvSpPr>
          <p:spPr>
            <a:xfrm>
              <a:off x="7372539" y="2424176"/>
              <a:ext cx="92726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10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524" name="グループ化 523">
            <a:extLst>
              <a:ext uri="{FF2B5EF4-FFF2-40B4-BE49-F238E27FC236}">
                <a16:creationId xmlns:a16="http://schemas.microsoft.com/office/drawing/2014/main" id="{38707D38-1EC6-30D3-C1AA-9F6A57A16534}"/>
              </a:ext>
            </a:extLst>
          </p:cNvPr>
          <p:cNvGrpSpPr/>
          <p:nvPr/>
        </p:nvGrpSpPr>
        <p:grpSpPr>
          <a:xfrm>
            <a:off x="716124" y="3866738"/>
            <a:ext cx="2611276" cy="2558362"/>
            <a:chOff x="1916844" y="4741074"/>
            <a:chExt cx="1861526" cy="1823805"/>
          </a:xfrm>
        </p:grpSpPr>
        <p:sp>
          <p:nvSpPr>
            <p:cNvPr id="525" name="フリーフォーム: 図形 524">
              <a:extLst>
                <a:ext uri="{FF2B5EF4-FFF2-40B4-BE49-F238E27FC236}">
                  <a16:creationId xmlns:a16="http://schemas.microsoft.com/office/drawing/2014/main" id="{768061F2-7D21-96C5-9E4D-F635A9452E6D}"/>
                </a:ext>
              </a:extLst>
            </p:cNvPr>
            <p:cNvSpPr/>
            <p:nvPr/>
          </p:nvSpPr>
          <p:spPr bwMode="auto">
            <a:xfrm flipH="1">
              <a:off x="2221732" y="5309980"/>
              <a:ext cx="1251751" cy="179894"/>
            </a:xfrm>
            <a:custGeom>
              <a:avLst/>
              <a:gdLst>
                <a:gd name="connsiteX0" fmla="*/ 1200730 w 1251751"/>
                <a:gd name="connsiteY0" fmla="*/ 0 h 179894"/>
                <a:gd name="connsiteX1" fmla="*/ 51020 w 1251751"/>
                <a:gd name="connsiteY1" fmla="*/ 0 h 179894"/>
                <a:gd name="connsiteX2" fmla="*/ 0 w 1251751"/>
                <a:gd name="connsiteY2" fmla="*/ 179894 h 179894"/>
                <a:gd name="connsiteX3" fmla="*/ 317460 w 1251751"/>
                <a:gd name="connsiteY3" fmla="*/ 179894 h 179894"/>
                <a:gd name="connsiteX4" fmla="*/ 327139 w 1251751"/>
                <a:gd name="connsiteY4" fmla="*/ 134497 h 179894"/>
                <a:gd name="connsiteX5" fmla="*/ 924613 w 1251751"/>
                <a:gd name="connsiteY5" fmla="*/ 134497 h 179894"/>
                <a:gd name="connsiteX6" fmla="*/ 934293 w 1251751"/>
                <a:gd name="connsiteY6" fmla="*/ 179894 h 179894"/>
                <a:gd name="connsiteX7" fmla="*/ 1251751 w 1251751"/>
                <a:gd name="connsiteY7" fmla="*/ 179894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51751" h="179894">
                  <a:moveTo>
                    <a:pt x="1200730" y="0"/>
                  </a:moveTo>
                  <a:lnTo>
                    <a:pt x="51020" y="0"/>
                  </a:lnTo>
                  <a:lnTo>
                    <a:pt x="0" y="179894"/>
                  </a:lnTo>
                  <a:lnTo>
                    <a:pt x="317460" y="179894"/>
                  </a:lnTo>
                  <a:lnTo>
                    <a:pt x="327139" y="134497"/>
                  </a:lnTo>
                  <a:lnTo>
                    <a:pt x="924613" y="134497"/>
                  </a:lnTo>
                  <a:lnTo>
                    <a:pt x="934293" y="179894"/>
                  </a:lnTo>
                  <a:lnTo>
                    <a:pt x="1251751" y="179894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6" name="フリーフォーム: 図形 525">
              <a:extLst>
                <a:ext uri="{FF2B5EF4-FFF2-40B4-BE49-F238E27FC236}">
                  <a16:creationId xmlns:a16="http://schemas.microsoft.com/office/drawing/2014/main" id="{A2D90070-306E-D227-4D50-EDE6A90A34CD}"/>
                </a:ext>
              </a:extLst>
            </p:cNvPr>
            <p:cNvSpPr/>
            <p:nvPr/>
          </p:nvSpPr>
          <p:spPr bwMode="auto">
            <a:xfrm flipH="1">
              <a:off x="2120103" y="5668315"/>
              <a:ext cx="1455009" cy="179894"/>
            </a:xfrm>
            <a:custGeom>
              <a:avLst/>
              <a:gdLst>
                <a:gd name="connsiteX0" fmla="*/ 1403988 w 1455009"/>
                <a:gd name="connsiteY0" fmla="*/ 0 h 179894"/>
                <a:gd name="connsiteX1" fmla="*/ 51020 w 1455009"/>
                <a:gd name="connsiteY1" fmla="*/ 0 h 179894"/>
                <a:gd name="connsiteX2" fmla="*/ 0 w 1455009"/>
                <a:gd name="connsiteY2" fmla="*/ 179894 h 179894"/>
                <a:gd name="connsiteX3" fmla="*/ 342686 w 1455009"/>
                <a:gd name="connsiteY3" fmla="*/ 179894 h 179894"/>
                <a:gd name="connsiteX4" fmla="*/ 352365 w 1455009"/>
                <a:gd name="connsiteY4" fmla="*/ 134497 h 179894"/>
                <a:gd name="connsiteX5" fmla="*/ 1102645 w 1455009"/>
                <a:gd name="connsiteY5" fmla="*/ 134497 h 179894"/>
                <a:gd name="connsiteX6" fmla="*/ 1112324 w 1455009"/>
                <a:gd name="connsiteY6" fmla="*/ 179894 h 179894"/>
                <a:gd name="connsiteX7" fmla="*/ 1455009 w 1455009"/>
                <a:gd name="connsiteY7" fmla="*/ 179894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5009" h="179894">
                  <a:moveTo>
                    <a:pt x="1403988" y="0"/>
                  </a:moveTo>
                  <a:lnTo>
                    <a:pt x="51020" y="0"/>
                  </a:lnTo>
                  <a:lnTo>
                    <a:pt x="0" y="179894"/>
                  </a:lnTo>
                  <a:lnTo>
                    <a:pt x="342686" y="179894"/>
                  </a:lnTo>
                  <a:lnTo>
                    <a:pt x="352365" y="134497"/>
                  </a:lnTo>
                  <a:lnTo>
                    <a:pt x="1102645" y="134497"/>
                  </a:lnTo>
                  <a:lnTo>
                    <a:pt x="1112324" y="179894"/>
                  </a:lnTo>
                  <a:lnTo>
                    <a:pt x="1455009" y="179894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7" name="フリーフォーム: 図形 526">
              <a:extLst>
                <a:ext uri="{FF2B5EF4-FFF2-40B4-BE49-F238E27FC236}">
                  <a16:creationId xmlns:a16="http://schemas.microsoft.com/office/drawing/2014/main" id="{C5F85537-7DF7-8B80-31B2-DEB7BC8F533E}"/>
                </a:ext>
              </a:extLst>
            </p:cNvPr>
            <p:cNvSpPr/>
            <p:nvPr/>
          </p:nvSpPr>
          <p:spPr bwMode="auto">
            <a:xfrm flipH="1">
              <a:off x="2018474" y="6026650"/>
              <a:ext cx="1658267" cy="179894"/>
            </a:xfrm>
            <a:custGeom>
              <a:avLst/>
              <a:gdLst>
                <a:gd name="connsiteX0" fmla="*/ 1607246 w 1658267"/>
                <a:gd name="connsiteY0" fmla="*/ 0 h 179894"/>
                <a:gd name="connsiteX1" fmla="*/ 51020 w 1658267"/>
                <a:gd name="connsiteY1" fmla="*/ 0 h 179894"/>
                <a:gd name="connsiteX2" fmla="*/ 0 w 1658267"/>
                <a:gd name="connsiteY2" fmla="*/ 179894 h 179894"/>
                <a:gd name="connsiteX3" fmla="*/ 367911 w 1658267"/>
                <a:gd name="connsiteY3" fmla="*/ 179894 h 179894"/>
                <a:gd name="connsiteX4" fmla="*/ 377590 w 1658267"/>
                <a:gd name="connsiteY4" fmla="*/ 134497 h 179894"/>
                <a:gd name="connsiteX5" fmla="*/ 1280678 w 1658267"/>
                <a:gd name="connsiteY5" fmla="*/ 134497 h 179894"/>
                <a:gd name="connsiteX6" fmla="*/ 1290358 w 1658267"/>
                <a:gd name="connsiteY6" fmla="*/ 179894 h 179894"/>
                <a:gd name="connsiteX7" fmla="*/ 1658267 w 1658267"/>
                <a:gd name="connsiteY7" fmla="*/ 179894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58267" h="179894">
                  <a:moveTo>
                    <a:pt x="1607246" y="0"/>
                  </a:moveTo>
                  <a:lnTo>
                    <a:pt x="51020" y="0"/>
                  </a:lnTo>
                  <a:lnTo>
                    <a:pt x="0" y="179894"/>
                  </a:lnTo>
                  <a:lnTo>
                    <a:pt x="367911" y="179894"/>
                  </a:lnTo>
                  <a:lnTo>
                    <a:pt x="377590" y="134497"/>
                  </a:lnTo>
                  <a:lnTo>
                    <a:pt x="1280678" y="134497"/>
                  </a:lnTo>
                  <a:lnTo>
                    <a:pt x="1290358" y="179894"/>
                  </a:lnTo>
                  <a:lnTo>
                    <a:pt x="1658267" y="179894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8" name="フリーフォーム: 図形 527">
              <a:extLst>
                <a:ext uri="{FF2B5EF4-FFF2-40B4-BE49-F238E27FC236}">
                  <a16:creationId xmlns:a16="http://schemas.microsoft.com/office/drawing/2014/main" id="{57DC8B65-FA63-D939-6991-D15CF0DAECE8}"/>
                </a:ext>
              </a:extLst>
            </p:cNvPr>
            <p:cNvSpPr/>
            <p:nvPr/>
          </p:nvSpPr>
          <p:spPr bwMode="auto">
            <a:xfrm flipH="1">
              <a:off x="1916844" y="6384985"/>
              <a:ext cx="1861526" cy="179894"/>
            </a:xfrm>
            <a:custGeom>
              <a:avLst/>
              <a:gdLst>
                <a:gd name="connsiteX0" fmla="*/ 1810505 w 1861526"/>
                <a:gd name="connsiteY0" fmla="*/ 0 h 179894"/>
                <a:gd name="connsiteX1" fmla="*/ 51021 w 1861526"/>
                <a:gd name="connsiteY1" fmla="*/ 0 h 179894"/>
                <a:gd name="connsiteX2" fmla="*/ 0 w 1861526"/>
                <a:gd name="connsiteY2" fmla="*/ 179894 h 179894"/>
                <a:gd name="connsiteX3" fmla="*/ 393135 w 1861526"/>
                <a:gd name="connsiteY3" fmla="*/ 179894 h 179894"/>
                <a:gd name="connsiteX4" fmla="*/ 402814 w 1861526"/>
                <a:gd name="connsiteY4" fmla="*/ 134498 h 179894"/>
                <a:gd name="connsiteX5" fmla="*/ 1458709 w 1861526"/>
                <a:gd name="connsiteY5" fmla="*/ 134498 h 179894"/>
                <a:gd name="connsiteX6" fmla="*/ 1468388 w 1861526"/>
                <a:gd name="connsiteY6" fmla="*/ 179894 h 179894"/>
                <a:gd name="connsiteX7" fmla="*/ 1861526 w 1861526"/>
                <a:gd name="connsiteY7" fmla="*/ 179894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61526" h="179894">
                  <a:moveTo>
                    <a:pt x="1810505" y="0"/>
                  </a:moveTo>
                  <a:lnTo>
                    <a:pt x="51021" y="0"/>
                  </a:lnTo>
                  <a:lnTo>
                    <a:pt x="0" y="179894"/>
                  </a:lnTo>
                  <a:lnTo>
                    <a:pt x="393135" y="179894"/>
                  </a:lnTo>
                  <a:lnTo>
                    <a:pt x="402814" y="134498"/>
                  </a:lnTo>
                  <a:lnTo>
                    <a:pt x="1458709" y="134498"/>
                  </a:lnTo>
                  <a:lnTo>
                    <a:pt x="1468388" y="179894"/>
                  </a:lnTo>
                  <a:lnTo>
                    <a:pt x="1861526" y="179894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9" name="フリーフォーム: 図形 528">
              <a:extLst>
                <a:ext uri="{FF2B5EF4-FFF2-40B4-BE49-F238E27FC236}">
                  <a16:creationId xmlns:a16="http://schemas.microsoft.com/office/drawing/2014/main" id="{0175D9B8-19D6-551C-368E-14FF5E3DC3DB}"/>
                </a:ext>
              </a:extLst>
            </p:cNvPr>
            <p:cNvSpPr/>
            <p:nvPr/>
          </p:nvSpPr>
          <p:spPr bwMode="auto">
            <a:xfrm flipH="1">
              <a:off x="2272752" y="4943921"/>
              <a:ext cx="1149710" cy="366059"/>
            </a:xfrm>
            <a:custGeom>
              <a:avLst/>
              <a:gdLst>
                <a:gd name="connsiteX0" fmla="*/ 435209 w 1149710"/>
                <a:gd name="connsiteY0" fmla="*/ 96937 h 366059"/>
                <a:gd name="connsiteX1" fmla="*/ 475295 w 1149710"/>
                <a:gd name="connsiteY1" fmla="*/ 137023 h 366059"/>
                <a:gd name="connsiteX2" fmla="*/ 435209 w 1149710"/>
                <a:gd name="connsiteY2" fmla="*/ 177109 h 366059"/>
                <a:gd name="connsiteX3" fmla="*/ 250951 w 1149710"/>
                <a:gd name="connsiteY3" fmla="*/ 177109 h 366059"/>
                <a:gd name="connsiteX4" fmla="*/ 210865 w 1149710"/>
                <a:gd name="connsiteY4" fmla="*/ 137023 h 366059"/>
                <a:gd name="connsiteX5" fmla="*/ 250951 w 1149710"/>
                <a:gd name="connsiteY5" fmla="*/ 96937 h 366059"/>
                <a:gd name="connsiteX6" fmla="*/ 898759 w 1149710"/>
                <a:gd name="connsiteY6" fmla="*/ 96937 h 366059"/>
                <a:gd name="connsiteX7" fmla="*/ 938845 w 1149710"/>
                <a:gd name="connsiteY7" fmla="*/ 137023 h 366059"/>
                <a:gd name="connsiteX8" fmla="*/ 898759 w 1149710"/>
                <a:gd name="connsiteY8" fmla="*/ 177109 h 366059"/>
                <a:gd name="connsiteX9" fmla="*/ 714501 w 1149710"/>
                <a:gd name="connsiteY9" fmla="*/ 177109 h 366059"/>
                <a:gd name="connsiteX10" fmla="*/ 674415 w 1149710"/>
                <a:gd name="connsiteY10" fmla="*/ 137023 h 366059"/>
                <a:gd name="connsiteX11" fmla="*/ 714501 w 1149710"/>
                <a:gd name="connsiteY11" fmla="*/ 96937 h 366059"/>
                <a:gd name="connsiteX12" fmla="*/ 1045890 w 1149710"/>
                <a:gd name="connsiteY12" fmla="*/ 0 h 366059"/>
                <a:gd name="connsiteX13" fmla="*/ 103820 w 1149710"/>
                <a:gd name="connsiteY13" fmla="*/ 0 h 366059"/>
                <a:gd name="connsiteX14" fmla="*/ 0 w 1149710"/>
                <a:gd name="connsiteY14" fmla="*/ 366059 h 366059"/>
                <a:gd name="connsiteX15" fmla="*/ 1149710 w 1149710"/>
                <a:gd name="connsiteY15" fmla="*/ 366059 h 366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49710" h="366059">
                  <a:moveTo>
                    <a:pt x="435209" y="96937"/>
                  </a:moveTo>
                  <a:cubicBezTo>
                    <a:pt x="457348" y="96937"/>
                    <a:pt x="475295" y="114884"/>
                    <a:pt x="475295" y="137023"/>
                  </a:cubicBezTo>
                  <a:cubicBezTo>
                    <a:pt x="475295" y="159162"/>
                    <a:pt x="457348" y="177109"/>
                    <a:pt x="435209" y="177109"/>
                  </a:cubicBezTo>
                  <a:lnTo>
                    <a:pt x="250951" y="177109"/>
                  </a:lnTo>
                  <a:cubicBezTo>
                    <a:pt x="228812" y="177109"/>
                    <a:pt x="210865" y="159162"/>
                    <a:pt x="210865" y="137023"/>
                  </a:cubicBezTo>
                  <a:cubicBezTo>
                    <a:pt x="210865" y="114884"/>
                    <a:pt x="228812" y="96937"/>
                    <a:pt x="250951" y="96937"/>
                  </a:cubicBezTo>
                  <a:close/>
                  <a:moveTo>
                    <a:pt x="898759" y="96937"/>
                  </a:moveTo>
                  <a:cubicBezTo>
                    <a:pt x="920898" y="96937"/>
                    <a:pt x="938845" y="114884"/>
                    <a:pt x="938845" y="137023"/>
                  </a:cubicBezTo>
                  <a:cubicBezTo>
                    <a:pt x="938845" y="159162"/>
                    <a:pt x="920898" y="177109"/>
                    <a:pt x="898759" y="177109"/>
                  </a:cubicBezTo>
                  <a:lnTo>
                    <a:pt x="714501" y="177109"/>
                  </a:lnTo>
                  <a:cubicBezTo>
                    <a:pt x="692362" y="177109"/>
                    <a:pt x="674415" y="159162"/>
                    <a:pt x="674415" y="137023"/>
                  </a:cubicBezTo>
                  <a:cubicBezTo>
                    <a:pt x="674415" y="114884"/>
                    <a:pt x="692362" y="96937"/>
                    <a:pt x="714501" y="96937"/>
                  </a:cubicBezTo>
                  <a:close/>
                  <a:moveTo>
                    <a:pt x="1045890" y="0"/>
                  </a:moveTo>
                  <a:lnTo>
                    <a:pt x="103820" y="0"/>
                  </a:lnTo>
                  <a:lnTo>
                    <a:pt x="0" y="366059"/>
                  </a:lnTo>
                  <a:lnTo>
                    <a:pt x="1149710" y="366059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0" name="フリーフォーム: 図形 529">
              <a:extLst>
                <a:ext uri="{FF2B5EF4-FFF2-40B4-BE49-F238E27FC236}">
                  <a16:creationId xmlns:a16="http://schemas.microsoft.com/office/drawing/2014/main" id="{B9E4465B-047A-C91A-7772-E39ADFE895FD}"/>
                </a:ext>
              </a:extLst>
            </p:cNvPr>
            <p:cNvSpPr/>
            <p:nvPr/>
          </p:nvSpPr>
          <p:spPr bwMode="auto">
            <a:xfrm flipH="1">
              <a:off x="2171123" y="5489875"/>
              <a:ext cx="1352968" cy="178441"/>
            </a:xfrm>
            <a:custGeom>
              <a:avLst/>
              <a:gdLst>
                <a:gd name="connsiteX0" fmla="*/ 1302360 w 1352968"/>
                <a:gd name="connsiteY0" fmla="*/ 0 h 178441"/>
                <a:gd name="connsiteX1" fmla="*/ 50609 w 1352968"/>
                <a:gd name="connsiteY1" fmla="*/ 0 h 178441"/>
                <a:gd name="connsiteX2" fmla="*/ 0 w 1352968"/>
                <a:gd name="connsiteY2" fmla="*/ 178441 h 178441"/>
                <a:gd name="connsiteX3" fmla="*/ 330019 w 1352968"/>
                <a:gd name="connsiteY3" fmla="*/ 178441 h 178441"/>
                <a:gd name="connsiteX4" fmla="*/ 339389 w 1352968"/>
                <a:gd name="connsiteY4" fmla="*/ 134496 h 178441"/>
                <a:gd name="connsiteX5" fmla="*/ 1013576 w 1352968"/>
                <a:gd name="connsiteY5" fmla="*/ 134496 h 178441"/>
                <a:gd name="connsiteX6" fmla="*/ 1022946 w 1352968"/>
                <a:gd name="connsiteY6" fmla="*/ 178441 h 178441"/>
                <a:gd name="connsiteX7" fmla="*/ 1352968 w 1352968"/>
                <a:gd name="connsiteY7" fmla="*/ 178441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52968" h="178441">
                  <a:moveTo>
                    <a:pt x="1302360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330019" y="178441"/>
                  </a:lnTo>
                  <a:lnTo>
                    <a:pt x="339389" y="134496"/>
                  </a:lnTo>
                  <a:lnTo>
                    <a:pt x="1013576" y="134496"/>
                  </a:lnTo>
                  <a:lnTo>
                    <a:pt x="1022946" y="178441"/>
                  </a:lnTo>
                  <a:lnTo>
                    <a:pt x="1352968" y="178441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1" name="フリーフォーム: 図形 530">
              <a:extLst>
                <a:ext uri="{FF2B5EF4-FFF2-40B4-BE49-F238E27FC236}">
                  <a16:creationId xmlns:a16="http://schemas.microsoft.com/office/drawing/2014/main" id="{037E9F17-EB40-564A-8634-C4E1D9F86C20}"/>
                </a:ext>
              </a:extLst>
            </p:cNvPr>
            <p:cNvSpPr/>
            <p:nvPr/>
          </p:nvSpPr>
          <p:spPr bwMode="auto">
            <a:xfrm flipH="1">
              <a:off x="2069494" y="5848210"/>
              <a:ext cx="1556226" cy="178441"/>
            </a:xfrm>
            <a:custGeom>
              <a:avLst/>
              <a:gdLst>
                <a:gd name="connsiteX0" fmla="*/ 1505618 w 1556226"/>
                <a:gd name="connsiteY0" fmla="*/ 0 h 178441"/>
                <a:gd name="connsiteX1" fmla="*/ 50609 w 1556226"/>
                <a:gd name="connsiteY1" fmla="*/ 0 h 178441"/>
                <a:gd name="connsiteX2" fmla="*/ 0 w 1556226"/>
                <a:gd name="connsiteY2" fmla="*/ 178441 h 178441"/>
                <a:gd name="connsiteX3" fmla="*/ 355246 w 1556226"/>
                <a:gd name="connsiteY3" fmla="*/ 178441 h 178441"/>
                <a:gd name="connsiteX4" fmla="*/ 364616 w 1556226"/>
                <a:gd name="connsiteY4" fmla="*/ 134496 h 178441"/>
                <a:gd name="connsiteX5" fmla="*/ 1191610 w 1556226"/>
                <a:gd name="connsiteY5" fmla="*/ 134496 h 178441"/>
                <a:gd name="connsiteX6" fmla="*/ 1200980 w 1556226"/>
                <a:gd name="connsiteY6" fmla="*/ 178441 h 178441"/>
                <a:gd name="connsiteX7" fmla="*/ 1556226 w 1556226"/>
                <a:gd name="connsiteY7" fmla="*/ 178441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6226" h="178441">
                  <a:moveTo>
                    <a:pt x="1505618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355246" y="178441"/>
                  </a:lnTo>
                  <a:lnTo>
                    <a:pt x="364616" y="134496"/>
                  </a:lnTo>
                  <a:lnTo>
                    <a:pt x="1191610" y="134496"/>
                  </a:lnTo>
                  <a:lnTo>
                    <a:pt x="1200980" y="178441"/>
                  </a:lnTo>
                  <a:lnTo>
                    <a:pt x="1556226" y="178441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2" name="フリーフォーム: 図形 531">
              <a:extLst>
                <a:ext uri="{FF2B5EF4-FFF2-40B4-BE49-F238E27FC236}">
                  <a16:creationId xmlns:a16="http://schemas.microsoft.com/office/drawing/2014/main" id="{DF7D6D3D-A3B8-54F6-89B7-6638B3B4BAED}"/>
                </a:ext>
              </a:extLst>
            </p:cNvPr>
            <p:cNvSpPr/>
            <p:nvPr/>
          </p:nvSpPr>
          <p:spPr bwMode="auto">
            <a:xfrm flipH="1">
              <a:off x="1967865" y="6206545"/>
              <a:ext cx="1759484" cy="178441"/>
            </a:xfrm>
            <a:custGeom>
              <a:avLst/>
              <a:gdLst>
                <a:gd name="connsiteX0" fmla="*/ 1708876 w 1759484"/>
                <a:gd name="connsiteY0" fmla="*/ 0 h 178441"/>
                <a:gd name="connsiteX1" fmla="*/ 50609 w 1759484"/>
                <a:gd name="connsiteY1" fmla="*/ 0 h 178441"/>
                <a:gd name="connsiteX2" fmla="*/ 0 w 1759484"/>
                <a:gd name="connsiteY2" fmla="*/ 178441 h 178441"/>
                <a:gd name="connsiteX3" fmla="*/ 380470 w 1759484"/>
                <a:gd name="connsiteY3" fmla="*/ 178441 h 178441"/>
                <a:gd name="connsiteX4" fmla="*/ 389840 w 1759484"/>
                <a:gd name="connsiteY4" fmla="*/ 134496 h 178441"/>
                <a:gd name="connsiteX5" fmla="*/ 1369641 w 1759484"/>
                <a:gd name="connsiteY5" fmla="*/ 134496 h 178441"/>
                <a:gd name="connsiteX6" fmla="*/ 1379011 w 1759484"/>
                <a:gd name="connsiteY6" fmla="*/ 178441 h 178441"/>
                <a:gd name="connsiteX7" fmla="*/ 1759484 w 1759484"/>
                <a:gd name="connsiteY7" fmla="*/ 178441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59484" h="178441">
                  <a:moveTo>
                    <a:pt x="1708876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380470" y="178441"/>
                  </a:lnTo>
                  <a:lnTo>
                    <a:pt x="389840" y="134496"/>
                  </a:lnTo>
                  <a:lnTo>
                    <a:pt x="1369641" y="134496"/>
                  </a:lnTo>
                  <a:lnTo>
                    <a:pt x="1379011" y="178441"/>
                  </a:lnTo>
                  <a:lnTo>
                    <a:pt x="1759484" y="178441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3" name="フリーフォーム: 図形 532">
              <a:extLst>
                <a:ext uri="{FF2B5EF4-FFF2-40B4-BE49-F238E27FC236}">
                  <a16:creationId xmlns:a16="http://schemas.microsoft.com/office/drawing/2014/main" id="{09416329-1896-F557-68A0-ACCE664FB6CB}"/>
                </a:ext>
              </a:extLst>
            </p:cNvPr>
            <p:cNvSpPr/>
            <p:nvPr/>
          </p:nvSpPr>
          <p:spPr bwMode="auto">
            <a:xfrm>
              <a:off x="2376979" y="4741074"/>
              <a:ext cx="939847" cy="201514"/>
            </a:xfrm>
            <a:custGeom>
              <a:avLst/>
              <a:gdLst>
                <a:gd name="connsiteX0" fmla="*/ 94895 w 939847"/>
                <a:gd name="connsiteY0" fmla="*/ 0 h 201514"/>
                <a:gd name="connsiteX1" fmla="*/ 844952 w 939847"/>
                <a:gd name="connsiteY1" fmla="*/ 0 h 201514"/>
                <a:gd name="connsiteX2" fmla="*/ 939847 w 939847"/>
                <a:gd name="connsiteY2" fmla="*/ 94895 h 201514"/>
                <a:gd name="connsiteX3" fmla="*/ 939847 w 939847"/>
                <a:gd name="connsiteY3" fmla="*/ 201514 h 201514"/>
                <a:gd name="connsiteX4" fmla="*/ 0 w 939847"/>
                <a:gd name="connsiteY4" fmla="*/ 201514 h 201514"/>
                <a:gd name="connsiteX5" fmla="*/ 0 w 939847"/>
                <a:gd name="connsiteY5" fmla="*/ 94895 h 201514"/>
                <a:gd name="connsiteX6" fmla="*/ 94895 w 939847"/>
                <a:gd name="connsiteY6" fmla="*/ 0 h 201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9847" h="201514">
                  <a:moveTo>
                    <a:pt x="94895" y="0"/>
                  </a:moveTo>
                  <a:lnTo>
                    <a:pt x="844952" y="0"/>
                  </a:lnTo>
                  <a:cubicBezTo>
                    <a:pt x="897361" y="0"/>
                    <a:pt x="939847" y="42486"/>
                    <a:pt x="939847" y="94895"/>
                  </a:cubicBezTo>
                  <a:lnTo>
                    <a:pt x="939847" y="201514"/>
                  </a:lnTo>
                  <a:lnTo>
                    <a:pt x="0" y="201514"/>
                  </a:lnTo>
                  <a:lnTo>
                    <a:pt x="0" y="94895"/>
                  </a:lnTo>
                  <a:cubicBezTo>
                    <a:pt x="0" y="42486"/>
                    <a:pt x="42486" y="0"/>
                    <a:pt x="9489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4" name="テキスト ボックス 533">
              <a:extLst>
                <a:ext uri="{FF2B5EF4-FFF2-40B4-BE49-F238E27FC236}">
                  <a16:creationId xmlns:a16="http://schemas.microsoft.com/office/drawing/2014/main" id="{57E0FCB7-F150-BCDC-176E-46021AEA0783}"/>
                </a:ext>
              </a:extLst>
            </p:cNvPr>
            <p:cNvSpPr txBox="1"/>
            <p:nvPr/>
          </p:nvSpPr>
          <p:spPr>
            <a:xfrm>
              <a:off x="2811063" y="5048250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1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35" name="テキスト ボックス 534">
              <a:extLst>
                <a:ext uri="{FF2B5EF4-FFF2-40B4-BE49-F238E27FC236}">
                  <a16:creationId xmlns:a16="http://schemas.microsoft.com/office/drawing/2014/main" id="{9C2D4668-A7CE-C337-798B-A2234FACACC7}"/>
                </a:ext>
              </a:extLst>
            </p:cNvPr>
            <p:cNvSpPr txBox="1"/>
            <p:nvPr/>
          </p:nvSpPr>
          <p:spPr>
            <a:xfrm>
              <a:off x="2811063" y="5334000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2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36" name="テキスト ボックス 535">
              <a:extLst>
                <a:ext uri="{FF2B5EF4-FFF2-40B4-BE49-F238E27FC236}">
                  <a16:creationId xmlns:a16="http://schemas.microsoft.com/office/drawing/2014/main" id="{90254E3A-1103-D8F4-CECC-A316F8224D6E}"/>
                </a:ext>
              </a:extLst>
            </p:cNvPr>
            <p:cNvSpPr txBox="1"/>
            <p:nvPr/>
          </p:nvSpPr>
          <p:spPr>
            <a:xfrm>
              <a:off x="2811063" y="5513197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3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37" name="テキスト ボックス 536">
              <a:extLst>
                <a:ext uri="{FF2B5EF4-FFF2-40B4-BE49-F238E27FC236}">
                  <a16:creationId xmlns:a16="http://schemas.microsoft.com/office/drawing/2014/main" id="{7C208F33-D8E6-9F3D-28A2-DBD675532F44}"/>
                </a:ext>
              </a:extLst>
            </p:cNvPr>
            <p:cNvSpPr txBox="1"/>
            <p:nvPr/>
          </p:nvSpPr>
          <p:spPr>
            <a:xfrm>
              <a:off x="2811063" y="5692394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4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38" name="テキスト ボックス 537">
              <a:extLst>
                <a:ext uri="{FF2B5EF4-FFF2-40B4-BE49-F238E27FC236}">
                  <a16:creationId xmlns:a16="http://schemas.microsoft.com/office/drawing/2014/main" id="{7D503059-5340-644A-DEF1-00AC4B79A17E}"/>
                </a:ext>
              </a:extLst>
            </p:cNvPr>
            <p:cNvSpPr txBox="1"/>
            <p:nvPr/>
          </p:nvSpPr>
          <p:spPr>
            <a:xfrm>
              <a:off x="2811063" y="5871591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5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39" name="テキスト ボックス 538">
              <a:extLst>
                <a:ext uri="{FF2B5EF4-FFF2-40B4-BE49-F238E27FC236}">
                  <a16:creationId xmlns:a16="http://schemas.microsoft.com/office/drawing/2014/main" id="{C2171583-599F-808E-3E85-6141149C724A}"/>
                </a:ext>
              </a:extLst>
            </p:cNvPr>
            <p:cNvSpPr txBox="1"/>
            <p:nvPr/>
          </p:nvSpPr>
          <p:spPr>
            <a:xfrm>
              <a:off x="2811063" y="6050788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6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40" name="テキスト ボックス 539">
              <a:extLst>
                <a:ext uri="{FF2B5EF4-FFF2-40B4-BE49-F238E27FC236}">
                  <a16:creationId xmlns:a16="http://schemas.microsoft.com/office/drawing/2014/main" id="{D42B413C-F95E-0326-7B11-85D09ABE60CE}"/>
                </a:ext>
              </a:extLst>
            </p:cNvPr>
            <p:cNvSpPr txBox="1"/>
            <p:nvPr/>
          </p:nvSpPr>
          <p:spPr>
            <a:xfrm>
              <a:off x="2811063" y="6229985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7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41" name="テキスト ボックス 540">
              <a:extLst>
                <a:ext uri="{FF2B5EF4-FFF2-40B4-BE49-F238E27FC236}">
                  <a16:creationId xmlns:a16="http://schemas.microsoft.com/office/drawing/2014/main" id="{AD645D1A-F206-8A8C-D8B3-62B751A120C7}"/>
                </a:ext>
              </a:extLst>
            </p:cNvPr>
            <p:cNvSpPr txBox="1"/>
            <p:nvPr/>
          </p:nvSpPr>
          <p:spPr>
            <a:xfrm>
              <a:off x="2811063" y="6409182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8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542" name="グループ化 541">
            <a:extLst>
              <a:ext uri="{FF2B5EF4-FFF2-40B4-BE49-F238E27FC236}">
                <a16:creationId xmlns:a16="http://schemas.microsoft.com/office/drawing/2014/main" id="{5B01CBB4-3A28-7207-BBFD-4EDCC0EA31EB}"/>
              </a:ext>
            </a:extLst>
          </p:cNvPr>
          <p:cNvGrpSpPr/>
          <p:nvPr/>
        </p:nvGrpSpPr>
        <p:grpSpPr>
          <a:xfrm>
            <a:off x="3641512" y="4285012"/>
            <a:ext cx="2611276" cy="2335142"/>
            <a:chOff x="5279419" y="4741074"/>
            <a:chExt cx="1556226" cy="1391660"/>
          </a:xfrm>
        </p:grpSpPr>
        <p:sp>
          <p:nvSpPr>
            <p:cNvPr id="543" name="フリーフォーム: 図形 542">
              <a:extLst>
                <a:ext uri="{FF2B5EF4-FFF2-40B4-BE49-F238E27FC236}">
                  <a16:creationId xmlns:a16="http://schemas.microsoft.com/office/drawing/2014/main" id="{5DD95FF7-DFBB-3018-A6EF-C4F1ECD72FEE}"/>
                </a:ext>
              </a:extLst>
            </p:cNvPr>
            <p:cNvSpPr/>
            <p:nvPr/>
          </p:nvSpPr>
          <p:spPr bwMode="auto">
            <a:xfrm flipH="1">
              <a:off x="5431657" y="5309980"/>
              <a:ext cx="1251751" cy="179894"/>
            </a:xfrm>
            <a:custGeom>
              <a:avLst/>
              <a:gdLst>
                <a:gd name="connsiteX0" fmla="*/ 1200730 w 1251751"/>
                <a:gd name="connsiteY0" fmla="*/ 0 h 179894"/>
                <a:gd name="connsiteX1" fmla="*/ 51020 w 1251751"/>
                <a:gd name="connsiteY1" fmla="*/ 0 h 179894"/>
                <a:gd name="connsiteX2" fmla="*/ 0 w 1251751"/>
                <a:gd name="connsiteY2" fmla="*/ 179894 h 179894"/>
                <a:gd name="connsiteX3" fmla="*/ 317460 w 1251751"/>
                <a:gd name="connsiteY3" fmla="*/ 179894 h 179894"/>
                <a:gd name="connsiteX4" fmla="*/ 327139 w 1251751"/>
                <a:gd name="connsiteY4" fmla="*/ 134497 h 179894"/>
                <a:gd name="connsiteX5" fmla="*/ 924613 w 1251751"/>
                <a:gd name="connsiteY5" fmla="*/ 134497 h 179894"/>
                <a:gd name="connsiteX6" fmla="*/ 934293 w 1251751"/>
                <a:gd name="connsiteY6" fmla="*/ 179894 h 179894"/>
                <a:gd name="connsiteX7" fmla="*/ 1251751 w 1251751"/>
                <a:gd name="connsiteY7" fmla="*/ 179894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51751" h="179894">
                  <a:moveTo>
                    <a:pt x="1200730" y="0"/>
                  </a:moveTo>
                  <a:lnTo>
                    <a:pt x="51020" y="0"/>
                  </a:lnTo>
                  <a:lnTo>
                    <a:pt x="0" y="179894"/>
                  </a:lnTo>
                  <a:lnTo>
                    <a:pt x="317460" y="179894"/>
                  </a:lnTo>
                  <a:lnTo>
                    <a:pt x="327139" y="134497"/>
                  </a:lnTo>
                  <a:lnTo>
                    <a:pt x="924613" y="134497"/>
                  </a:lnTo>
                  <a:lnTo>
                    <a:pt x="934293" y="179894"/>
                  </a:lnTo>
                  <a:lnTo>
                    <a:pt x="1251751" y="179894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4" name="フリーフォーム: 図形 543">
              <a:extLst>
                <a:ext uri="{FF2B5EF4-FFF2-40B4-BE49-F238E27FC236}">
                  <a16:creationId xmlns:a16="http://schemas.microsoft.com/office/drawing/2014/main" id="{DEDBCE2F-ACDA-1106-018D-30E854901422}"/>
                </a:ext>
              </a:extLst>
            </p:cNvPr>
            <p:cNvSpPr/>
            <p:nvPr/>
          </p:nvSpPr>
          <p:spPr bwMode="auto">
            <a:xfrm flipH="1">
              <a:off x="5330028" y="5668315"/>
              <a:ext cx="1455009" cy="179894"/>
            </a:xfrm>
            <a:custGeom>
              <a:avLst/>
              <a:gdLst>
                <a:gd name="connsiteX0" fmla="*/ 1403988 w 1455009"/>
                <a:gd name="connsiteY0" fmla="*/ 0 h 179894"/>
                <a:gd name="connsiteX1" fmla="*/ 51020 w 1455009"/>
                <a:gd name="connsiteY1" fmla="*/ 0 h 179894"/>
                <a:gd name="connsiteX2" fmla="*/ 0 w 1455009"/>
                <a:gd name="connsiteY2" fmla="*/ 179894 h 179894"/>
                <a:gd name="connsiteX3" fmla="*/ 342686 w 1455009"/>
                <a:gd name="connsiteY3" fmla="*/ 179894 h 179894"/>
                <a:gd name="connsiteX4" fmla="*/ 352365 w 1455009"/>
                <a:gd name="connsiteY4" fmla="*/ 134497 h 179894"/>
                <a:gd name="connsiteX5" fmla="*/ 1102645 w 1455009"/>
                <a:gd name="connsiteY5" fmla="*/ 134497 h 179894"/>
                <a:gd name="connsiteX6" fmla="*/ 1112324 w 1455009"/>
                <a:gd name="connsiteY6" fmla="*/ 179894 h 179894"/>
                <a:gd name="connsiteX7" fmla="*/ 1455009 w 1455009"/>
                <a:gd name="connsiteY7" fmla="*/ 179894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5009" h="179894">
                  <a:moveTo>
                    <a:pt x="1403988" y="0"/>
                  </a:moveTo>
                  <a:lnTo>
                    <a:pt x="51020" y="0"/>
                  </a:lnTo>
                  <a:lnTo>
                    <a:pt x="0" y="179894"/>
                  </a:lnTo>
                  <a:lnTo>
                    <a:pt x="342686" y="179894"/>
                  </a:lnTo>
                  <a:lnTo>
                    <a:pt x="352365" y="134497"/>
                  </a:lnTo>
                  <a:lnTo>
                    <a:pt x="1102645" y="134497"/>
                  </a:lnTo>
                  <a:lnTo>
                    <a:pt x="1112324" y="179894"/>
                  </a:lnTo>
                  <a:lnTo>
                    <a:pt x="1455009" y="179894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5" name="フリーフォーム: 図形 544">
              <a:extLst>
                <a:ext uri="{FF2B5EF4-FFF2-40B4-BE49-F238E27FC236}">
                  <a16:creationId xmlns:a16="http://schemas.microsoft.com/office/drawing/2014/main" id="{B73F7066-D11C-69AE-2546-A425F3C8B4CA}"/>
                </a:ext>
              </a:extLst>
            </p:cNvPr>
            <p:cNvSpPr/>
            <p:nvPr/>
          </p:nvSpPr>
          <p:spPr bwMode="auto">
            <a:xfrm flipH="1">
              <a:off x="5482677" y="4943921"/>
              <a:ext cx="1149710" cy="366059"/>
            </a:xfrm>
            <a:custGeom>
              <a:avLst/>
              <a:gdLst>
                <a:gd name="connsiteX0" fmla="*/ 435209 w 1149710"/>
                <a:gd name="connsiteY0" fmla="*/ 96937 h 366059"/>
                <a:gd name="connsiteX1" fmla="*/ 475295 w 1149710"/>
                <a:gd name="connsiteY1" fmla="*/ 137023 h 366059"/>
                <a:gd name="connsiteX2" fmla="*/ 435209 w 1149710"/>
                <a:gd name="connsiteY2" fmla="*/ 177109 h 366059"/>
                <a:gd name="connsiteX3" fmla="*/ 250951 w 1149710"/>
                <a:gd name="connsiteY3" fmla="*/ 177109 h 366059"/>
                <a:gd name="connsiteX4" fmla="*/ 210865 w 1149710"/>
                <a:gd name="connsiteY4" fmla="*/ 137023 h 366059"/>
                <a:gd name="connsiteX5" fmla="*/ 250951 w 1149710"/>
                <a:gd name="connsiteY5" fmla="*/ 96937 h 366059"/>
                <a:gd name="connsiteX6" fmla="*/ 898759 w 1149710"/>
                <a:gd name="connsiteY6" fmla="*/ 96937 h 366059"/>
                <a:gd name="connsiteX7" fmla="*/ 938845 w 1149710"/>
                <a:gd name="connsiteY7" fmla="*/ 137023 h 366059"/>
                <a:gd name="connsiteX8" fmla="*/ 898759 w 1149710"/>
                <a:gd name="connsiteY8" fmla="*/ 177109 h 366059"/>
                <a:gd name="connsiteX9" fmla="*/ 714501 w 1149710"/>
                <a:gd name="connsiteY9" fmla="*/ 177109 h 366059"/>
                <a:gd name="connsiteX10" fmla="*/ 674415 w 1149710"/>
                <a:gd name="connsiteY10" fmla="*/ 137023 h 366059"/>
                <a:gd name="connsiteX11" fmla="*/ 714501 w 1149710"/>
                <a:gd name="connsiteY11" fmla="*/ 96937 h 366059"/>
                <a:gd name="connsiteX12" fmla="*/ 1045890 w 1149710"/>
                <a:gd name="connsiteY12" fmla="*/ 0 h 366059"/>
                <a:gd name="connsiteX13" fmla="*/ 103820 w 1149710"/>
                <a:gd name="connsiteY13" fmla="*/ 0 h 366059"/>
                <a:gd name="connsiteX14" fmla="*/ 0 w 1149710"/>
                <a:gd name="connsiteY14" fmla="*/ 366059 h 366059"/>
                <a:gd name="connsiteX15" fmla="*/ 1149710 w 1149710"/>
                <a:gd name="connsiteY15" fmla="*/ 366059 h 366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49710" h="366059">
                  <a:moveTo>
                    <a:pt x="435209" y="96937"/>
                  </a:moveTo>
                  <a:cubicBezTo>
                    <a:pt x="457348" y="96937"/>
                    <a:pt x="475295" y="114884"/>
                    <a:pt x="475295" y="137023"/>
                  </a:cubicBezTo>
                  <a:cubicBezTo>
                    <a:pt x="475295" y="159162"/>
                    <a:pt x="457348" y="177109"/>
                    <a:pt x="435209" y="177109"/>
                  </a:cubicBezTo>
                  <a:lnTo>
                    <a:pt x="250951" y="177109"/>
                  </a:lnTo>
                  <a:cubicBezTo>
                    <a:pt x="228812" y="177109"/>
                    <a:pt x="210865" y="159162"/>
                    <a:pt x="210865" y="137023"/>
                  </a:cubicBezTo>
                  <a:cubicBezTo>
                    <a:pt x="210865" y="114884"/>
                    <a:pt x="228812" y="96937"/>
                    <a:pt x="250951" y="96937"/>
                  </a:cubicBezTo>
                  <a:close/>
                  <a:moveTo>
                    <a:pt x="898759" y="96937"/>
                  </a:moveTo>
                  <a:cubicBezTo>
                    <a:pt x="920898" y="96937"/>
                    <a:pt x="938845" y="114884"/>
                    <a:pt x="938845" y="137023"/>
                  </a:cubicBezTo>
                  <a:cubicBezTo>
                    <a:pt x="938845" y="159162"/>
                    <a:pt x="920898" y="177109"/>
                    <a:pt x="898759" y="177109"/>
                  </a:cubicBezTo>
                  <a:lnTo>
                    <a:pt x="714501" y="177109"/>
                  </a:lnTo>
                  <a:cubicBezTo>
                    <a:pt x="692362" y="177109"/>
                    <a:pt x="674415" y="159162"/>
                    <a:pt x="674415" y="137023"/>
                  </a:cubicBezTo>
                  <a:cubicBezTo>
                    <a:pt x="674415" y="114884"/>
                    <a:pt x="692362" y="96937"/>
                    <a:pt x="714501" y="96937"/>
                  </a:cubicBezTo>
                  <a:close/>
                  <a:moveTo>
                    <a:pt x="1045890" y="0"/>
                  </a:moveTo>
                  <a:lnTo>
                    <a:pt x="103820" y="0"/>
                  </a:lnTo>
                  <a:lnTo>
                    <a:pt x="0" y="366059"/>
                  </a:lnTo>
                  <a:lnTo>
                    <a:pt x="1149710" y="366059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6" name="フリーフォーム: 図形 545">
              <a:extLst>
                <a:ext uri="{FF2B5EF4-FFF2-40B4-BE49-F238E27FC236}">
                  <a16:creationId xmlns:a16="http://schemas.microsoft.com/office/drawing/2014/main" id="{6312A70A-F3A9-ABB2-71D6-0245B5640A9F}"/>
                </a:ext>
              </a:extLst>
            </p:cNvPr>
            <p:cNvSpPr/>
            <p:nvPr/>
          </p:nvSpPr>
          <p:spPr bwMode="auto">
            <a:xfrm flipH="1">
              <a:off x="5381048" y="5489875"/>
              <a:ext cx="1352968" cy="178441"/>
            </a:xfrm>
            <a:custGeom>
              <a:avLst/>
              <a:gdLst>
                <a:gd name="connsiteX0" fmla="*/ 1302360 w 1352968"/>
                <a:gd name="connsiteY0" fmla="*/ 0 h 178441"/>
                <a:gd name="connsiteX1" fmla="*/ 50609 w 1352968"/>
                <a:gd name="connsiteY1" fmla="*/ 0 h 178441"/>
                <a:gd name="connsiteX2" fmla="*/ 0 w 1352968"/>
                <a:gd name="connsiteY2" fmla="*/ 178441 h 178441"/>
                <a:gd name="connsiteX3" fmla="*/ 330019 w 1352968"/>
                <a:gd name="connsiteY3" fmla="*/ 178441 h 178441"/>
                <a:gd name="connsiteX4" fmla="*/ 339389 w 1352968"/>
                <a:gd name="connsiteY4" fmla="*/ 134496 h 178441"/>
                <a:gd name="connsiteX5" fmla="*/ 1013576 w 1352968"/>
                <a:gd name="connsiteY5" fmla="*/ 134496 h 178441"/>
                <a:gd name="connsiteX6" fmla="*/ 1022946 w 1352968"/>
                <a:gd name="connsiteY6" fmla="*/ 178441 h 178441"/>
                <a:gd name="connsiteX7" fmla="*/ 1352968 w 1352968"/>
                <a:gd name="connsiteY7" fmla="*/ 178441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52968" h="178441">
                  <a:moveTo>
                    <a:pt x="1302360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330019" y="178441"/>
                  </a:lnTo>
                  <a:lnTo>
                    <a:pt x="339389" y="134496"/>
                  </a:lnTo>
                  <a:lnTo>
                    <a:pt x="1013576" y="134496"/>
                  </a:lnTo>
                  <a:lnTo>
                    <a:pt x="1022946" y="178441"/>
                  </a:lnTo>
                  <a:lnTo>
                    <a:pt x="1352968" y="178441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7" name="フリーフォーム: 図形 546">
              <a:extLst>
                <a:ext uri="{FF2B5EF4-FFF2-40B4-BE49-F238E27FC236}">
                  <a16:creationId xmlns:a16="http://schemas.microsoft.com/office/drawing/2014/main" id="{E7828A0A-4CC7-F77E-9162-BEB295E1F7E0}"/>
                </a:ext>
              </a:extLst>
            </p:cNvPr>
            <p:cNvSpPr/>
            <p:nvPr/>
          </p:nvSpPr>
          <p:spPr bwMode="auto">
            <a:xfrm flipH="1">
              <a:off x="5279419" y="5848210"/>
              <a:ext cx="1556226" cy="178441"/>
            </a:xfrm>
            <a:custGeom>
              <a:avLst/>
              <a:gdLst>
                <a:gd name="connsiteX0" fmla="*/ 1505618 w 1556226"/>
                <a:gd name="connsiteY0" fmla="*/ 0 h 178441"/>
                <a:gd name="connsiteX1" fmla="*/ 50609 w 1556226"/>
                <a:gd name="connsiteY1" fmla="*/ 0 h 178441"/>
                <a:gd name="connsiteX2" fmla="*/ 0 w 1556226"/>
                <a:gd name="connsiteY2" fmla="*/ 178441 h 178441"/>
                <a:gd name="connsiteX3" fmla="*/ 355246 w 1556226"/>
                <a:gd name="connsiteY3" fmla="*/ 178441 h 178441"/>
                <a:gd name="connsiteX4" fmla="*/ 364616 w 1556226"/>
                <a:gd name="connsiteY4" fmla="*/ 134496 h 178441"/>
                <a:gd name="connsiteX5" fmla="*/ 1191610 w 1556226"/>
                <a:gd name="connsiteY5" fmla="*/ 134496 h 178441"/>
                <a:gd name="connsiteX6" fmla="*/ 1200980 w 1556226"/>
                <a:gd name="connsiteY6" fmla="*/ 178441 h 178441"/>
                <a:gd name="connsiteX7" fmla="*/ 1556226 w 1556226"/>
                <a:gd name="connsiteY7" fmla="*/ 178441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6226" h="178441">
                  <a:moveTo>
                    <a:pt x="1505618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355246" y="178441"/>
                  </a:lnTo>
                  <a:lnTo>
                    <a:pt x="364616" y="134496"/>
                  </a:lnTo>
                  <a:lnTo>
                    <a:pt x="1191610" y="134496"/>
                  </a:lnTo>
                  <a:lnTo>
                    <a:pt x="1200980" y="178441"/>
                  </a:lnTo>
                  <a:lnTo>
                    <a:pt x="1556226" y="178441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8" name="フリーフォーム: 図形 547">
              <a:extLst>
                <a:ext uri="{FF2B5EF4-FFF2-40B4-BE49-F238E27FC236}">
                  <a16:creationId xmlns:a16="http://schemas.microsoft.com/office/drawing/2014/main" id="{B4EF4DE9-7405-6B77-21A2-EAC0B8D107C4}"/>
                </a:ext>
              </a:extLst>
            </p:cNvPr>
            <p:cNvSpPr/>
            <p:nvPr/>
          </p:nvSpPr>
          <p:spPr bwMode="auto">
            <a:xfrm>
              <a:off x="5586904" y="4741074"/>
              <a:ext cx="939847" cy="201514"/>
            </a:xfrm>
            <a:custGeom>
              <a:avLst/>
              <a:gdLst>
                <a:gd name="connsiteX0" fmla="*/ 94895 w 939847"/>
                <a:gd name="connsiteY0" fmla="*/ 0 h 201514"/>
                <a:gd name="connsiteX1" fmla="*/ 844952 w 939847"/>
                <a:gd name="connsiteY1" fmla="*/ 0 h 201514"/>
                <a:gd name="connsiteX2" fmla="*/ 939847 w 939847"/>
                <a:gd name="connsiteY2" fmla="*/ 94895 h 201514"/>
                <a:gd name="connsiteX3" fmla="*/ 939847 w 939847"/>
                <a:gd name="connsiteY3" fmla="*/ 201514 h 201514"/>
                <a:gd name="connsiteX4" fmla="*/ 0 w 939847"/>
                <a:gd name="connsiteY4" fmla="*/ 201514 h 201514"/>
                <a:gd name="connsiteX5" fmla="*/ 0 w 939847"/>
                <a:gd name="connsiteY5" fmla="*/ 94895 h 201514"/>
                <a:gd name="connsiteX6" fmla="*/ 94895 w 939847"/>
                <a:gd name="connsiteY6" fmla="*/ 0 h 201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9847" h="201514">
                  <a:moveTo>
                    <a:pt x="94895" y="0"/>
                  </a:moveTo>
                  <a:lnTo>
                    <a:pt x="844952" y="0"/>
                  </a:lnTo>
                  <a:cubicBezTo>
                    <a:pt x="897361" y="0"/>
                    <a:pt x="939847" y="42486"/>
                    <a:pt x="939847" y="94895"/>
                  </a:cubicBezTo>
                  <a:lnTo>
                    <a:pt x="939847" y="201514"/>
                  </a:lnTo>
                  <a:lnTo>
                    <a:pt x="0" y="201514"/>
                  </a:lnTo>
                  <a:lnTo>
                    <a:pt x="0" y="94895"/>
                  </a:lnTo>
                  <a:cubicBezTo>
                    <a:pt x="0" y="42486"/>
                    <a:pt x="42486" y="0"/>
                    <a:pt x="9489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9" name="テキスト ボックス 548">
              <a:extLst>
                <a:ext uri="{FF2B5EF4-FFF2-40B4-BE49-F238E27FC236}">
                  <a16:creationId xmlns:a16="http://schemas.microsoft.com/office/drawing/2014/main" id="{47A6CEF4-E213-0AEA-E432-39A9B9512DC4}"/>
                </a:ext>
              </a:extLst>
            </p:cNvPr>
            <p:cNvSpPr txBox="1"/>
            <p:nvPr/>
          </p:nvSpPr>
          <p:spPr>
            <a:xfrm>
              <a:off x="6020988" y="5048250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1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50" name="テキスト ボックス 549">
              <a:extLst>
                <a:ext uri="{FF2B5EF4-FFF2-40B4-BE49-F238E27FC236}">
                  <a16:creationId xmlns:a16="http://schemas.microsoft.com/office/drawing/2014/main" id="{AF0C61F4-1C33-862D-EA52-9E39224F955A}"/>
                </a:ext>
              </a:extLst>
            </p:cNvPr>
            <p:cNvSpPr txBox="1"/>
            <p:nvPr/>
          </p:nvSpPr>
          <p:spPr>
            <a:xfrm>
              <a:off x="6020988" y="5334000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2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51" name="テキスト ボックス 550">
              <a:extLst>
                <a:ext uri="{FF2B5EF4-FFF2-40B4-BE49-F238E27FC236}">
                  <a16:creationId xmlns:a16="http://schemas.microsoft.com/office/drawing/2014/main" id="{5AB80A12-29B4-5CAD-B09C-419AC751FC80}"/>
                </a:ext>
              </a:extLst>
            </p:cNvPr>
            <p:cNvSpPr txBox="1"/>
            <p:nvPr/>
          </p:nvSpPr>
          <p:spPr>
            <a:xfrm>
              <a:off x="6020988" y="5513197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3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52" name="テキスト ボックス 551">
              <a:extLst>
                <a:ext uri="{FF2B5EF4-FFF2-40B4-BE49-F238E27FC236}">
                  <a16:creationId xmlns:a16="http://schemas.microsoft.com/office/drawing/2014/main" id="{9BD57842-C250-D795-FF4C-69210B5D3D89}"/>
                </a:ext>
              </a:extLst>
            </p:cNvPr>
            <p:cNvSpPr txBox="1"/>
            <p:nvPr/>
          </p:nvSpPr>
          <p:spPr>
            <a:xfrm>
              <a:off x="6020988" y="5692394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4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53" name="テキスト ボックス 552">
              <a:extLst>
                <a:ext uri="{FF2B5EF4-FFF2-40B4-BE49-F238E27FC236}">
                  <a16:creationId xmlns:a16="http://schemas.microsoft.com/office/drawing/2014/main" id="{EF0495EF-4F04-8841-055D-27A3A8F580E8}"/>
                </a:ext>
              </a:extLst>
            </p:cNvPr>
            <p:cNvSpPr txBox="1"/>
            <p:nvPr/>
          </p:nvSpPr>
          <p:spPr>
            <a:xfrm>
              <a:off x="6020988" y="5871591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5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54" name="テキスト ボックス 553">
              <a:extLst>
                <a:ext uri="{FF2B5EF4-FFF2-40B4-BE49-F238E27FC236}">
                  <a16:creationId xmlns:a16="http://schemas.microsoft.com/office/drawing/2014/main" id="{6047A22B-9669-EAC8-790B-1C7084CEF933}"/>
                </a:ext>
              </a:extLst>
            </p:cNvPr>
            <p:cNvSpPr txBox="1"/>
            <p:nvPr/>
          </p:nvSpPr>
          <p:spPr>
            <a:xfrm>
              <a:off x="6020988" y="6050788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6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555" name="グループ化 554">
            <a:extLst>
              <a:ext uri="{FF2B5EF4-FFF2-40B4-BE49-F238E27FC236}">
                <a16:creationId xmlns:a16="http://schemas.microsoft.com/office/drawing/2014/main" id="{A0C1883B-0B44-4FCE-C901-FE6B0642AD94}"/>
              </a:ext>
            </a:extLst>
          </p:cNvPr>
          <p:cNvGrpSpPr/>
          <p:nvPr/>
        </p:nvGrpSpPr>
        <p:grpSpPr>
          <a:xfrm>
            <a:off x="6608425" y="4622800"/>
            <a:ext cx="2613094" cy="1790856"/>
            <a:chOff x="7638473" y="4741074"/>
            <a:chExt cx="1352968" cy="927242"/>
          </a:xfrm>
        </p:grpSpPr>
        <p:sp>
          <p:nvSpPr>
            <p:cNvPr id="556" name="フリーフォーム: 図形 555">
              <a:extLst>
                <a:ext uri="{FF2B5EF4-FFF2-40B4-BE49-F238E27FC236}">
                  <a16:creationId xmlns:a16="http://schemas.microsoft.com/office/drawing/2014/main" id="{038E0058-B494-C0E1-5AA2-242F369C4478}"/>
                </a:ext>
              </a:extLst>
            </p:cNvPr>
            <p:cNvSpPr/>
            <p:nvPr/>
          </p:nvSpPr>
          <p:spPr bwMode="auto">
            <a:xfrm flipH="1">
              <a:off x="7689082" y="5309980"/>
              <a:ext cx="1251751" cy="179894"/>
            </a:xfrm>
            <a:custGeom>
              <a:avLst/>
              <a:gdLst>
                <a:gd name="connsiteX0" fmla="*/ 1200730 w 1251751"/>
                <a:gd name="connsiteY0" fmla="*/ 0 h 179894"/>
                <a:gd name="connsiteX1" fmla="*/ 51020 w 1251751"/>
                <a:gd name="connsiteY1" fmla="*/ 0 h 179894"/>
                <a:gd name="connsiteX2" fmla="*/ 0 w 1251751"/>
                <a:gd name="connsiteY2" fmla="*/ 179894 h 179894"/>
                <a:gd name="connsiteX3" fmla="*/ 317460 w 1251751"/>
                <a:gd name="connsiteY3" fmla="*/ 179894 h 179894"/>
                <a:gd name="connsiteX4" fmla="*/ 327139 w 1251751"/>
                <a:gd name="connsiteY4" fmla="*/ 134497 h 179894"/>
                <a:gd name="connsiteX5" fmla="*/ 924613 w 1251751"/>
                <a:gd name="connsiteY5" fmla="*/ 134497 h 179894"/>
                <a:gd name="connsiteX6" fmla="*/ 934293 w 1251751"/>
                <a:gd name="connsiteY6" fmla="*/ 179894 h 179894"/>
                <a:gd name="connsiteX7" fmla="*/ 1251751 w 1251751"/>
                <a:gd name="connsiteY7" fmla="*/ 179894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51751" h="179894">
                  <a:moveTo>
                    <a:pt x="1200730" y="0"/>
                  </a:moveTo>
                  <a:lnTo>
                    <a:pt x="51020" y="0"/>
                  </a:lnTo>
                  <a:lnTo>
                    <a:pt x="0" y="179894"/>
                  </a:lnTo>
                  <a:lnTo>
                    <a:pt x="317460" y="179894"/>
                  </a:lnTo>
                  <a:lnTo>
                    <a:pt x="327139" y="134497"/>
                  </a:lnTo>
                  <a:lnTo>
                    <a:pt x="924613" y="134497"/>
                  </a:lnTo>
                  <a:lnTo>
                    <a:pt x="934293" y="179894"/>
                  </a:lnTo>
                  <a:lnTo>
                    <a:pt x="1251751" y="179894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7" name="フリーフォーム: 図形 556">
              <a:extLst>
                <a:ext uri="{FF2B5EF4-FFF2-40B4-BE49-F238E27FC236}">
                  <a16:creationId xmlns:a16="http://schemas.microsoft.com/office/drawing/2014/main" id="{49C04DB1-99DD-EDF7-E00B-D403AC9F2DE7}"/>
                </a:ext>
              </a:extLst>
            </p:cNvPr>
            <p:cNvSpPr/>
            <p:nvPr/>
          </p:nvSpPr>
          <p:spPr bwMode="auto">
            <a:xfrm flipH="1">
              <a:off x="7740102" y="4943921"/>
              <a:ext cx="1149710" cy="366059"/>
            </a:xfrm>
            <a:custGeom>
              <a:avLst/>
              <a:gdLst>
                <a:gd name="connsiteX0" fmla="*/ 435209 w 1149710"/>
                <a:gd name="connsiteY0" fmla="*/ 96937 h 366059"/>
                <a:gd name="connsiteX1" fmla="*/ 475295 w 1149710"/>
                <a:gd name="connsiteY1" fmla="*/ 137023 h 366059"/>
                <a:gd name="connsiteX2" fmla="*/ 435209 w 1149710"/>
                <a:gd name="connsiteY2" fmla="*/ 177109 h 366059"/>
                <a:gd name="connsiteX3" fmla="*/ 250951 w 1149710"/>
                <a:gd name="connsiteY3" fmla="*/ 177109 h 366059"/>
                <a:gd name="connsiteX4" fmla="*/ 210865 w 1149710"/>
                <a:gd name="connsiteY4" fmla="*/ 137023 h 366059"/>
                <a:gd name="connsiteX5" fmla="*/ 250951 w 1149710"/>
                <a:gd name="connsiteY5" fmla="*/ 96937 h 366059"/>
                <a:gd name="connsiteX6" fmla="*/ 898759 w 1149710"/>
                <a:gd name="connsiteY6" fmla="*/ 96937 h 366059"/>
                <a:gd name="connsiteX7" fmla="*/ 938845 w 1149710"/>
                <a:gd name="connsiteY7" fmla="*/ 137023 h 366059"/>
                <a:gd name="connsiteX8" fmla="*/ 898759 w 1149710"/>
                <a:gd name="connsiteY8" fmla="*/ 177109 h 366059"/>
                <a:gd name="connsiteX9" fmla="*/ 714501 w 1149710"/>
                <a:gd name="connsiteY9" fmla="*/ 177109 h 366059"/>
                <a:gd name="connsiteX10" fmla="*/ 674415 w 1149710"/>
                <a:gd name="connsiteY10" fmla="*/ 137023 h 366059"/>
                <a:gd name="connsiteX11" fmla="*/ 714501 w 1149710"/>
                <a:gd name="connsiteY11" fmla="*/ 96937 h 366059"/>
                <a:gd name="connsiteX12" fmla="*/ 1045890 w 1149710"/>
                <a:gd name="connsiteY12" fmla="*/ 0 h 366059"/>
                <a:gd name="connsiteX13" fmla="*/ 103820 w 1149710"/>
                <a:gd name="connsiteY13" fmla="*/ 0 h 366059"/>
                <a:gd name="connsiteX14" fmla="*/ 0 w 1149710"/>
                <a:gd name="connsiteY14" fmla="*/ 366059 h 366059"/>
                <a:gd name="connsiteX15" fmla="*/ 1149710 w 1149710"/>
                <a:gd name="connsiteY15" fmla="*/ 366059 h 366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49710" h="366059">
                  <a:moveTo>
                    <a:pt x="435209" y="96937"/>
                  </a:moveTo>
                  <a:cubicBezTo>
                    <a:pt x="457348" y="96937"/>
                    <a:pt x="475295" y="114884"/>
                    <a:pt x="475295" y="137023"/>
                  </a:cubicBezTo>
                  <a:cubicBezTo>
                    <a:pt x="475295" y="159162"/>
                    <a:pt x="457348" y="177109"/>
                    <a:pt x="435209" y="177109"/>
                  </a:cubicBezTo>
                  <a:lnTo>
                    <a:pt x="250951" y="177109"/>
                  </a:lnTo>
                  <a:cubicBezTo>
                    <a:pt x="228812" y="177109"/>
                    <a:pt x="210865" y="159162"/>
                    <a:pt x="210865" y="137023"/>
                  </a:cubicBezTo>
                  <a:cubicBezTo>
                    <a:pt x="210865" y="114884"/>
                    <a:pt x="228812" y="96937"/>
                    <a:pt x="250951" y="96937"/>
                  </a:cubicBezTo>
                  <a:close/>
                  <a:moveTo>
                    <a:pt x="898759" y="96937"/>
                  </a:moveTo>
                  <a:cubicBezTo>
                    <a:pt x="920898" y="96937"/>
                    <a:pt x="938845" y="114884"/>
                    <a:pt x="938845" y="137023"/>
                  </a:cubicBezTo>
                  <a:cubicBezTo>
                    <a:pt x="938845" y="159162"/>
                    <a:pt x="920898" y="177109"/>
                    <a:pt x="898759" y="177109"/>
                  </a:cubicBezTo>
                  <a:lnTo>
                    <a:pt x="714501" y="177109"/>
                  </a:lnTo>
                  <a:cubicBezTo>
                    <a:pt x="692362" y="177109"/>
                    <a:pt x="674415" y="159162"/>
                    <a:pt x="674415" y="137023"/>
                  </a:cubicBezTo>
                  <a:cubicBezTo>
                    <a:pt x="674415" y="114884"/>
                    <a:pt x="692362" y="96937"/>
                    <a:pt x="714501" y="96937"/>
                  </a:cubicBezTo>
                  <a:close/>
                  <a:moveTo>
                    <a:pt x="1045890" y="0"/>
                  </a:moveTo>
                  <a:lnTo>
                    <a:pt x="103820" y="0"/>
                  </a:lnTo>
                  <a:lnTo>
                    <a:pt x="0" y="366059"/>
                  </a:lnTo>
                  <a:lnTo>
                    <a:pt x="1149710" y="366059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8" name="フリーフォーム: 図形 557">
              <a:extLst>
                <a:ext uri="{FF2B5EF4-FFF2-40B4-BE49-F238E27FC236}">
                  <a16:creationId xmlns:a16="http://schemas.microsoft.com/office/drawing/2014/main" id="{10A70B73-7BFC-F2C1-BE1D-D5798DAD8C4F}"/>
                </a:ext>
              </a:extLst>
            </p:cNvPr>
            <p:cNvSpPr/>
            <p:nvPr/>
          </p:nvSpPr>
          <p:spPr bwMode="auto">
            <a:xfrm flipH="1">
              <a:off x="7638473" y="5489875"/>
              <a:ext cx="1352968" cy="178441"/>
            </a:xfrm>
            <a:custGeom>
              <a:avLst/>
              <a:gdLst>
                <a:gd name="connsiteX0" fmla="*/ 1302360 w 1352968"/>
                <a:gd name="connsiteY0" fmla="*/ 0 h 178441"/>
                <a:gd name="connsiteX1" fmla="*/ 50609 w 1352968"/>
                <a:gd name="connsiteY1" fmla="*/ 0 h 178441"/>
                <a:gd name="connsiteX2" fmla="*/ 0 w 1352968"/>
                <a:gd name="connsiteY2" fmla="*/ 178441 h 178441"/>
                <a:gd name="connsiteX3" fmla="*/ 330019 w 1352968"/>
                <a:gd name="connsiteY3" fmla="*/ 178441 h 178441"/>
                <a:gd name="connsiteX4" fmla="*/ 339389 w 1352968"/>
                <a:gd name="connsiteY4" fmla="*/ 134496 h 178441"/>
                <a:gd name="connsiteX5" fmla="*/ 1013576 w 1352968"/>
                <a:gd name="connsiteY5" fmla="*/ 134496 h 178441"/>
                <a:gd name="connsiteX6" fmla="*/ 1022946 w 1352968"/>
                <a:gd name="connsiteY6" fmla="*/ 178441 h 178441"/>
                <a:gd name="connsiteX7" fmla="*/ 1352968 w 1352968"/>
                <a:gd name="connsiteY7" fmla="*/ 178441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52968" h="178441">
                  <a:moveTo>
                    <a:pt x="1302360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330019" y="178441"/>
                  </a:lnTo>
                  <a:lnTo>
                    <a:pt x="339389" y="134496"/>
                  </a:lnTo>
                  <a:lnTo>
                    <a:pt x="1013576" y="134496"/>
                  </a:lnTo>
                  <a:lnTo>
                    <a:pt x="1022946" y="178441"/>
                  </a:lnTo>
                  <a:lnTo>
                    <a:pt x="1352968" y="178441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9" name="フリーフォーム: 図形 558">
              <a:extLst>
                <a:ext uri="{FF2B5EF4-FFF2-40B4-BE49-F238E27FC236}">
                  <a16:creationId xmlns:a16="http://schemas.microsoft.com/office/drawing/2014/main" id="{CFA5B083-ADC0-189A-C006-A87BC1548344}"/>
                </a:ext>
              </a:extLst>
            </p:cNvPr>
            <p:cNvSpPr/>
            <p:nvPr/>
          </p:nvSpPr>
          <p:spPr bwMode="auto">
            <a:xfrm>
              <a:off x="7844329" y="4741074"/>
              <a:ext cx="939847" cy="201514"/>
            </a:xfrm>
            <a:custGeom>
              <a:avLst/>
              <a:gdLst>
                <a:gd name="connsiteX0" fmla="*/ 94895 w 939847"/>
                <a:gd name="connsiteY0" fmla="*/ 0 h 201514"/>
                <a:gd name="connsiteX1" fmla="*/ 844952 w 939847"/>
                <a:gd name="connsiteY1" fmla="*/ 0 h 201514"/>
                <a:gd name="connsiteX2" fmla="*/ 939847 w 939847"/>
                <a:gd name="connsiteY2" fmla="*/ 94895 h 201514"/>
                <a:gd name="connsiteX3" fmla="*/ 939847 w 939847"/>
                <a:gd name="connsiteY3" fmla="*/ 201514 h 201514"/>
                <a:gd name="connsiteX4" fmla="*/ 0 w 939847"/>
                <a:gd name="connsiteY4" fmla="*/ 201514 h 201514"/>
                <a:gd name="connsiteX5" fmla="*/ 0 w 939847"/>
                <a:gd name="connsiteY5" fmla="*/ 94895 h 201514"/>
                <a:gd name="connsiteX6" fmla="*/ 94895 w 939847"/>
                <a:gd name="connsiteY6" fmla="*/ 0 h 201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9847" h="201514">
                  <a:moveTo>
                    <a:pt x="94895" y="0"/>
                  </a:moveTo>
                  <a:lnTo>
                    <a:pt x="844952" y="0"/>
                  </a:lnTo>
                  <a:cubicBezTo>
                    <a:pt x="897361" y="0"/>
                    <a:pt x="939847" y="42486"/>
                    <a:pt x="939847" y="94895"/>
                  </a:cubicBezTo>
                  <a:lnTo>
                    <a:pt x="939847" y="201514"/>
                  </a:lnTo>
                  <a:lnTo>
                    <a:pt x="0" y="201514"/>
                  </a:lnTo>
                  <a:lnTo>
                    <a:pt x="0" y="94895"/>
                  </a:lnTo>
                  <a:cubicBezTo>
                    <a:pt x="0" y="42486"/>
                    <a:pt x="42486" y="0"/>
                    <a:pt x="9489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0" name="テキスト ボックス 559">
              <a:extLst>
                <a:ext uri="{FF2B5EF4-FFF2-40B4-BE49-F238E27FC236}">
                  <a16:creationId xmlns:a16="http://schemas.microsoft.com/office/drawing/2014/main" id="{EDFB2E17-98E0-8574-2FC6-2823C7AAF371}"/>
                </a:ext>
              </a:extLst>
            </p:cNvPr>
            <p:cNvSpPr txBox="1"/>
            <p:nvPr/>
          </p:nvSpPr>
          <p:spPr>
            <a:xfrm>
              <a:off x="8278413" y="5048250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1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61" name="テキスト ボックス 560">
              <a:extLst>
                <a:ext uri="{FF2B5EF4-FFF2-40B4-BE49-F238E27FC236}">
                  <a16:creationId xmlns:a16="http://schemas.microsoft.com/office/drawing/2014/main" id="{112D536F-C37A-59A9-481E-0730661458BF}"/>
                </a:ext>
              </a:extLst>
            </p:cNvPr>
            <p:cNvSpPr txBox="1"/>
            <p:nvPr/>
          </p:nvSpPr>
          <p:spPr>
            <a:xfrm>
              <a:off x="8278413" y="5334000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2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62" name="テキスト ボックス 561">
              <a:extLst>
                <a:ext uri="{FF2B5EF4-FFF2-40B4-BE49-F238E27FC236}">
                  <a16:creationId xmlns:a16="http://schemas.microsoft.com/office/drawing/2014/main" id="{F92A9786-CAD3-4997-1348-02773B8E296A}"/>
                </a:ext>
              </a:extLst>
            </p:cNvPr>
            <p:cNvSpPr txBox="1"/>
            <p:nvPr/>
          </p:nvSpPr>
          <p:spPr>
            <a:xfrm>
              <a:off x="8278413" y="5513197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3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3165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跳び箱図形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E2D06EC9-9B1A-0E00-732A-18AB93AAA424}"/>
              </a:ext>
            </a:extLst>
          </p:cNvPr>
          <p:cNvGrpSpPr/>
          <p:nvPr/>
        </p:nvGrpSpPr>
        <p:grpSpPr>
          <a:xfrm>
            <a:off x="939722" y="863239"/>
            <a:ext cx="2104417" cy="2680061"/>
            <a:chOff x="279019" y="1104899"/>
            <a:chExt cx="2979035" cy="3793923"/>
          </a:xfrm>
        </p:grpSpPr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771CF9F0-6777-B3DB-FE3A-443E1D3CCCF0}"/>
                </a:ext>
              </a:extLst>
            </p:cNvPr>
            <p:cNvSpPr/>
            <p:nvPr/>
          </p:nvSpPr>
          <p:spPr bwMode="auto">
            <a:xfrm flipH="1">
              <a:off x="1142661" y="1673805"/>
              <a:ext cx="1251751" cy="179894"/>
            </a:xfrm>
            <a:custGeom>
              <a:avLst/>
              <a:gdLst>
                <a:gd name="connsiteX0" fmla="*/ 1200730 w 1251751"/>
                <a:gd name="connsiteY0" fmla="*/ 0 h 179894"/>
                <a:gd name="connsiteX1" fmla="*/ 51020 w 1251751"/>
                <a:gd name="connsiteY1" fmla="*/ 0 h 179894"/>
                <a:gd name="connsiteX2" fmla="*/ 0 w 1251751"/>
                <a:gd name="connsiteY2" fmla="*/ 179894 h 179894"/>
                <a:gd name="connsiteX3" fmla="*/ 1251751 w 1251751"/>
                <a:gd name="connsiteY3" fmla="*/ 179894 h 179894"/>
                <a:gd name="connsiteX4" fmla="*/ 1200730 w 1251751"/>
                <a:gd name="connsiteY4" fmla="*/ 0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1751" h="179894">
                  <a:moveTo>
                    <a:pt x="1200730" y="0"/>
                  </a:moveTo>
                  <a:lnTo>
                    <a:pt x="51020" y="0"/>
                  </a:lnTo>
                  <a:lnTo>
                    <a:pt x="0" y="179894"/>
                  </a:lnTo>
                  <a:lnTo>
                    <a:pt x="1251751" y="179894"/>
                  </a:lnTo>
                  <a:lnTo>
                    <a:pt x="1200730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65165D93-876B-663F-FE1D-A23673B58CBD}"/>
                </a:ext>
              </a:extLst>
            </p:cNvPr>
            <p:cNvSpPr/>
            <p:nvPr/>
          </p:nvSpPr>
          <p:spPr bwMode="auto">
            <a:xfrm flipH="1">
              <a:off x="1041032" y="2032140"/>
              <a:ext cx="1455009" cy="179894"/>
            </a:xfrm>
            <a:custGeom>
              <a:avLst/>
              <a:gdLst>
                <a:gd name="connsiteX0" fmla="*/ 1403988 w 1455009"/>
                <a:gd name="connsiteY0" fmla="*/ 0 h 179894"/>
                <a:gd name="connsiteX1" fmla="*/ 51020 w 1455009"/>
                <a:gd name="connsiteY1" fmla="*/ 0 h 179894"/>
                <a:gd name="connsiteX2" fmla="*/ 0 w 1455009"/>
                <a:gd name="connsiteY2" fmla="*/ 179894 h 179894"/>
                <a:gd name="connsiteX3" fmla="*/ 1455009 w 1455009"/>
                <a:gd name="connsiteY3" fmla="*/ 179894 h 179894"/>
                <a:gd name="connsiteX4" fmla="*/ 1403988 w 1455009"/>
                <a:gd name="connsiteY4" fmla="*/ 0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5009" h="179894">
                  <a:moveTo>
                    <a:pt x="1403988" y="0"/>
                  </a:moveTo>
                  <a:lnTo>
                    <a:pt x="51020" y="0"/>
                  </a:lnTo>
                  <a:lnTo>
                    <a:pt x="0" y="179894"/>
                  </a:lnTo>
                  <a:lnTo>
                    <a:pt x="1455009" y="179894"/>
                  </a:lnTo>
                  <a:lnTo>
                    <a:pt x="1403988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5437DCB9-889F-5CDF-7D47-63F143BAAE28}"/>
                </a:ext>
              </a:extLst>
            </p:cNvPr>
            <p:cNvSpPr/>
            <p:nvPr/>
          </p:nvSpPr>
          <p:spPr bwMode="auto">
            <a:xfrm flipH="1">
              <a:off x="939403" y="2390475"/>
              <a:ext cx="1658267" cy="179894"/>
            </a:xfrm>
            <a:custGeom>
              <a:avLst/>
              <a:gdLst>
                <a:gd name="connsiteX0" fmla="*/ 1607246 w 1658267"/>
                <a:gd name="connsiteY0" fmla="*/ 0 h 179894"/>
                <a:gd name="connsiteX1" fmla="*/ 51020 w 1658267"/>
                <a:gd name="connsiteY1" fmla="*/ 0 h 179894"/>
                <a:gd name="connsiteX2" fmla="*/ 0 w 1658267"/>
                <a:gd name="connsiteY2" fmla="*/ 179894 h 179894"/>
                <a:gd name="connsiteX3" fmla="*/ 1658267 w 1658267"/>
                <a:gd name="connsiteY3" fmla="*/ 179894 h 179894"/>
                <a:gd name="connsiteX4" fmla="*/ 1607246 w 1658267"/>
                <a:gd name="connsiteY4" fmla="*/ 0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8267" h="179894">
                  <a:moveTo>
                    <a:pt x="1607246" y="0"/>
                  </a:moveTo>
                  <a:lnTo>
                    <a:pt x="51020" y="0"/>
                  </a:lnTo>
                  <a:lnTo>
                    <a:pt x="0" y="179894"/>
                  </a:lnTo>
                  <a:lnTo>
                    <a:pt x="1658267" y="179894"/>
                  </a:lnTo>
                  <a:lnTo>
                    <a:pt x="1607246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B3EB20A1-6402-8AFF-F084-EB2742743272}"/>
                </a:ext>
              </a:extLst>
            </p:cNvPr>
            <p:cNvSpPr/>
            <p:nvPr/>
          </p:nvSpPr>
          <p:spPr bwMode="auto">
            <a:xfrm flipH="1">
              <a:off x="837773" y="2748810"/>
              <a:ext cx="1861526" cy="179894"/>
            </a:xfrm>
            <a:custGeom>
              <a:avLst/>
              <a:gdLst>
                <a:gd name="connsiteX0" fmla="*/ 1810505 w 1861526"/>
                <a:gd name="connsiteY0" fmla="*/ 0 h 179894"/>
                <a:gd name="connsiteX1" fmla="*/ 51021 w 1861526"/>
                <a:gd name="connsiteY1" fmla="*/ 0 h 179894"/>
                <a:gd name="connsiteX2" fmla="*/ 0 w 1861526"/>
                <a:gd name="connsiteY2" fmla="*/ 179894 h 179894"/>
                <a:gd name="connsiteX3" fmla="*/ 1861526 w 1861526"/>
                <a:gd name="connsiteY3" fmla="*/ 179894 h 179894"/>
                <a:gd name="connsiteX4" fmla="*/ 1810505 w 1861526"/>
                <a:gd name="connsiteY4" fmla="*/ 0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61526" h="179894">
                  <a:moveTo>
                    <a:pt x="1810505" y="0"/>
                  </a:moveTo>
                  <a:lnTo>
                    <a:pt x="51021" y="0"/>
                  </a:lnTo>
                  <a:lnTo>
                    <a:pt x="0" y="179894"/>
                  </a:lnTo>
                  <a:lnTo>
                    <a:pt x="1861526" y="179894"/>
                  </a:lnTo>
                  <a:lnTo>
                    <a:pt x="1810505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292A6725-E4EC-A2D5-5F38-BB67588F17BD}"/>
                </a:ext>
              </a:extLst>
            </p:cNvPr>
            <p:cNvSpPr/>
            <p:nvPr/>
          </p:nvSpPr>
          <p:spPr bwMode="auto">
            <a:xfrm flipH="1">
              <a:off x="736144" y="3107146"/>
              <a:ext cx="2064784" cy="179894"/>
            </a:xfrm>
            <a:custGeom>
              <a:avLst/>
              <a:gdLst>
                <a:gd name="connsiteX0" fmla="*/ 2013764 w 2064784"/>
                <a:gd name="connsiteY0" fmla="*/ 0 h 179894"/>
                <a:gd name="connsiteX1" fmla="*/ 51021 w 2064784"/>
                <a:gd name="connsiteY1" fmla="*/ 0 h 179894"/>
                <a:gd name="connsiteX2" fmla="*/ 0 w 2064784"/>
                <a:gd name="connsiteY2" fmla="*/ 179894 h 179894"/>
                <a:gd name="connsiteX3" fmla="*/ 2064784 w 2064784"/>
                <a:gd name="connsiteY3" fmla="*/ 179894 h 179894"/>
                <a:gd name="connsiteX4" fmla="*/ 2013764 w 2064784"/>
                <a:gd name="connsiteY4" fmla="*/ 0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4784" h="179894">
                  <a:moveTo>
                    <a:pt x="2013764" y="0"/>
                  </a:moveTo>
                  <a:lnTo>
                    <a:pt x="51021" y="0"/>
                  </a:lnTo>
                  <a:lnTo>
                    <a:pt x="0" y="179894"/>
                  </a:lnTo>
                  <a:lnTo>
                    <a:pt x="2064784" y="179894"/>
                  </a:lnTo>
                  <a:lnTo>
                    <a:pt x="2013764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065E08B7-87E1-A2FB-A258-6BFBBC428D84}"/>
                </a:ext>
              </a:extLst>
            </p:cNvPr>
            <p:cNvSpPr/>
            <p:nvPr/>
          </p:nvSpPr>
          <p:spPr bwMode="auto">
            <a:xfrm flipH="1">
              <a:off x="634515" y="3465481"/>
              <a:ext cx="2268043" cy="179894"/>
            </a:xfrm>
            <a:custGeom>
              <a:avLst/>
              <a:gdLst>
                <a:gd name="connsiteX0" fmla="*/ 2217022 w 2268043"/>
                <a:gd name="connsiteY0" fmla="*/ 0 h 179894"/>
                <a:gd name="connsiteX1" fmla="*/ 51020 w 2268043"/>
                <a:gd name="connsiteY1" fmla="*/ 0 h 179894"/>
                <a:gd name="connsiteX2" fmla="*/ 0 w 2268043"/>
                <a:gd name="connsiteY2" fmla="*/ 179894 h 179894"/>
                <a:gd name="connsiteX3" fmla="*/ 2268043 w 2268043"/>
                <a:gd name="connsiteY3" fmla="*/ 179894 h 179894"/>
                <a:gd name="connsiteX4" fmla="*/ 2217022 w 2268043"/>
                <a:gd name="connsiteY4" fmla="*/ 0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68043" h="179894">
                  <a:moveTo>
                    <a:pt x="2217022" y="0"/>
                  </a:moveTo>
                  <a:lnTo>
                    <a:pt x="51020" y="0"/>
                  </a:lnTo>
                  <a:lnTo>
                    <a:pt x="0" y="179894"/>
                  </a:lnTo>
                  <a:lnTo>
                    <a:pt x="2268043" y="179894"/>
                  </a:lnTo>
                  <a:lnTo>
                    <a:pt x="2217022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0F67D2D0-B5FF-19CC-1E11-3D4BC6342FAC}"/>
                </a:ext>
              </a:extLst>
            </p:cNvPr>
            <p:cNvSpPr/>
            <p:nvPr/>
          </p:nvSpPr>
          <p:spPr bwMode="auto">
            <a:xfrm flipH="1">
              <a:off x="532886" y="3823816"/>
              <a:ext cx="2471301" cy="179894"/>
            </a:xfrm>
            <a:custGeom>
              <a:avLst/>
              <a:gdLst>
                <a:gd name="connsiteX0" fmla="*/ 2420280 w 2471301"/>
                <a:gd name="connsiteY0" fmla="*/ 0 h 179894"/>
                <a:gd name="connsiteX1" fmla="*/ 51020 w 2471301"/>
                <a:gd name="connsiteY1" fmla="*/ 0 h 179894"/>
                <a:gd name="connsiteX2" fmla="*/ 0 w 2471301"/>
                <a:gd name="connsiteY2" fmla="*/ 179894 h 179894"/>
                <a:gd name="connsiteX3" fmla="*/ 2471301 w 2471301"/>
                <a:gd name="connsiteY3" fmla="*/ 179894 h 179894"/>
                <a:gd name="connsiteX4" fmla="*/ 2420280 w 2471301"/>
                <a:gd name="connsiteY4" fmla="*/ 0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1301" h="179894">
                  <a:moveTo>
                    <a:pt x="2420280" y="0"/>
                  </a:moveTo>
                  <a:lnTo>
                    <a:pt x="51020" y="0"/>
                  </a:lnTo>
                  <a:lnTo>
                    <a:pt x="0" y="179894"/>
                  </a:lnTo>
                  <a:lnTo>
                    <a:pt x="2471301" y="179894"/>
                  </a:lnTo>
                  <a:lnTo>
                    <a:pt x="2420280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0CBF6DF9-48D6-FD8F-C55E-9C69AE73C758}"/>
                </a:ext>
              </a:extLst>
            </p:cNvPr>
            <p:cNvSpPr/>
            <p:nvPr/>
          </p:nvSpPr>
          <p:spPr bwMode="auto">
            <a:xfrm flipH="1">
              <a:off x="431257" y="4182151"/>
              <a:ext cx="2674559" cy="179894"/>
            </a:xfrm>
            <a:custGeom>
              <a:avLst/>
              <a:gdLst>
                <a:gd name="connsiteX0" fmla="*/ 2623538 w 2674559"/>
                <a:gd name="connsiteY0" fmla="*/ 0 h 179894"/>
                <a:gd name="connsiteX1" fmla="*/ 51020 w 2674559"/>
                <a:gd name="connsiteY1" fmla="*/ 0 h 179894"/>
                <a:gd name="connsiteX2" fmla="*/ 0 w 2674559"/>
                <a:gd name="connsiteY2" fmla="*/ 179894 h 179894"/>
                <a:gd name="connsiteX3" fmla="*/ 2674559 w 2674559"/>
                <a:gd name="connsiteY3" fmla="*/ 179894 h 179894"/>
                <a:gd name="connsiteX4" fmla="*/ 2623538 w 2674559"/>
                <a:gd name="connsiteY4" fmla="*/ 0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4559" h="179894">
                  <a:moveTo>
                    <a:pt x="2623538" y="0"/>
                  </a:moveTo>
                  <a:lnTo>
                    <a:pt x="51020" y="0"/>
                  </a:lnTo>
                  <a:lnTo>
                    <a:pt x="0" y="179894"/>
                  </a:lnTo>
                  <a:lnTo>
                    <a:pt x="2674559" y="179894"/>
                  </a:lnTo>
                  <a:lnTo>
                    <a:pt x="2623538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1CB28DF3-6770-7FC8-39F5-5872001F0967}"/>
                </a:ext>
              </a:extLst>
            </p:cNvPr>
            <p:cNvSpPr/>
            <p:nvPr/>
          </p:nvSpPr>
          <p:spPr bwMode="auto">
            <a:xfrm flipH="1">
              <a:off x="329627" y="4540486"/>
              <a:ext cx="2877818" cy="179894"/>
            </a:xfrm>
            <a:custGeom>
              <a:avLst/>
              <a:gdLst>
                <a:gd name="connsiteX0" fmla="*/ 2826797 w 2877818"/>
                <a:gd name="connsiteY0" fmla="*/ 0 h 179894"/>
                <a:gd name="connsiteX1" fmla="*/ 51021 w 2877818"/>
                <a:gd name="connsiteY1" fmla="*/ 0 h 179894"/>
                <a:gd name="connsiteX2" fmla="*/ 0 w 2877818"/>
                <a:gd name="connsiteY2" fmla="*/ 179894 h 179894"/>
                <a:gd name="connsiteX3" fmla="*/ 2877818 w 2877818"/>
                <a:gd name="connsiteY3" fmla="*/ 179894 h 179894"/>
                <a:gd name="connsiteX4" fmla="*/ 2826797 w 2877818"/>
                <a:gd name="connsiteY4" fmla="*/ 0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7818" h="179894">
                  <a:moveTo>
                    <a:pt x="2826797" y="0"/>
                  </a:moveTo>
                  <a:lnTo>
                    <a:pt x="51021" y="0"/>
                  </a:lnTo>
                  <a:lnTo>
                    <a:pt x="0" y="179894"/>
                  </a:lnTo>
                  <a:lnTo>
                    <a:pt x="2877818" y="179894"/>
                  </a:lnTo>
                  <a:lnTo>
                    <a:pt x="2826797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E970A19B-F02A-A331-64A7-47BCE4C9753B}"/>
                </a:ext>
              </a:extLst>
            </p:cNvPr>
            <p:cNvSpPr/>
            <p:nvPr/>
          </p:nvSpPr>
          <p:spPr bwMode="auto">
            <a:xfrm flipH="1">
              <a:off x="1193681" y="1307746"/>
              <a:ext cx="1149710" cy="366059"/>
            </a:xfrm>
            <a:custGeom>
              <a:avLst/>
              <a:gdLst>
                <a:gd name="connsiteX0" fmla="*/ 1045890 w 1149710"/>
                <a:gd name="connsiteY0" fmla="*/ 0 h 366059"/>
                <a:gd name="connsiteX1" fmla="*/ 103820 w 1149710"/>
                <a:gd name="connsiteY1" fmla="*/ 0 h 366059"/>
                <a:gd name="connsiteX2" fmla="*/ 0 w 1149710"/>
                <a:gd name="connsiteY2" fmla="*/ 366059 h 366059"/>
                <a:gd name="connsiteX3" fmla="*/ 1149710 w 1149710"/>
                <a:gd name="connsiteY3" fmla="*/ 366059 h 366059"/>
                <a:gd name="connsiteX4" fmla="*/ 1045890 w 1149710"/>
                <a:gd name="connsiteY4" fmla="*/ 0 h 366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9710" h="366059">
                  <a:moveTo>
                    <a:pt x="1045890" y="0"/>
                  </a:moveTo>
                  <a:lnTo>
                    <a:pt x="103820" y="0"/>
                  </a:lnTo>
                  <a:lnTo>
                    <a:pt x="0" y="366059"/>
                  </a:lnTo>
                  <a:lnTo>
                    <a:pt x="1149710" y="366059"/>
                  </a:lnTo>
                  <a:lnTo>
                    <a:pt x="1045890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5BBDEC11-21DA-3294-51F3-3FF34AFEA280}"/>
                </a:ext>
              </a:extLst>
            </p:cNvPr>
            <p:cNvSpPr/>
            <p:nvPr/>
          </p:nvSpPr>
          <p:spPr bwMode="auto">
            <a:xfrm flipH="1">
              <a:off x="1092052" y="1853700"/>
              <a:ext cx="1352968" cy="178441"/>
            </a:xfrm>
            <a:custGeom>
              <a:avLst/>
              <a:gdLst>
                <a:gd name="connsiteX0" fmla="*/ 1302360 w 1352968"/>
                <a:gd name="connsiteY0" fmla="*/ 0 h 178441"/>
                <a:gd name="connsiteX1" fmla="*/ 50609 w 1352968"/>
                <a:gd name="connsiteY1" fmla="*/ 0 h 178441"/>
                <a:gd name="connsiteX2" fmla="*/ 0 w 1352968"/>
                <a:gd name="connsiteY2" fmla="*/ 178441 h 178441"/>
                <a:gd name="connsiteX3" fmla="*/ 1352968 w 1352968"/>
                <a:gd name="connsiteY3" fmla="*/ 178441 h 178441"/>
                <a:gd name="connsiteX4" fmla="*/ 1302360 w 1352968"/>
                <a:gd name="connsiteY4" fmla="*/ 0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2968" h="178441">
                  <a:moveTo>
                    <a:pt x="1302360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1352968" y="178441"/>
                  </a:lnTo>
                  <a:lnTo>
                    <a:pt x="1302360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D5C85570-D114-F846-67EE-FBA8EBF49AE1}"/>
                </a:ext>
              </a:extLst>
            </p:cNvPr>
            <p:cNvSpPr/>
            <p:nvPr/>
          </p:nvSpPr>
          <p:spPr bwMode="auto">
            <a:xfrm flipH="1">
              <a:off x="990423" y="2212035"/>
              <a:ext cx="1556226" cy="178441"/>
            </a:xfrm>
            <a:custGeom>
              <a:avLst/>
              <a:gdLst>
                <a:gd name="connsiteX0" fmla="*/ 1505618 w 1556226"/>
                <a:gd name="connsiteY0" fmla="*/ 0 h 178441"/>
                <a:gd name="connsiteX1" fmla="*/ 50609 w 1556226"/>
                <a:gd name="connsiteY1" fmla="*/ 0 h 178441"/>
                <a:gd name="connsiteX2" fmla="*/ 0 w 1556226"/>
                <a:gd name="connsiteY2" fmla="*/ 178441 h 178441"/>
                <a:gd name="connsiteX3" fmla="*/ 1556226 w 1556226"/>
                <a:gd name="connsiteY3" fmla="*/ 178441 h 178441"/>
                <a:gd name="connsiteX4" fmla="*/ 1505618 w 1556226"/>
                <a:gd name="connsiteY4" fmla="*/ 0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6226" h="178441">
                  <a:moveTo>
                    <a:pt x="1505618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1556226" y="178441"/>
                  </a:lnTo>
                  <a:lnTo>
                    <a:pt x="1505618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EEF2A4CA-6AF6-6156-03EA-8F922B3555CB}"/>
                </a:ext>
              </a:extLst>
            </p:cNvPr>
            <p:cNvSpPr/>
            <p:nvPr/>
          </p:nvSpPr>
          <p:spPr bwMode="auto">
            <a:xfrm flipH="1">
              <a:off x="888794" y="2570370"/>
              <a:ext cx="1759484" cy="178441"/>
            </a:xfrm>
            <a:custGeom>
              <a:avLst/>
              <a:gdLst>
                <a:gd name="connsiteX0" fmla="*/ 1708876 w 1759484"/>
                <a:gd name="connsiteY0" fmla="*/ 0 h 178441"/>
                <a:gd name="connsiteX1" fmla="*/ 50609 w 1759484"/>
                <a:gd name="connsiteY1" fmla="*/ 0 h 178441"/>
                <a:gd name="connsiteX2" fmla="*/ 0 w 1759484"/>
                <a:gd name="connsiteY2" fmla="*/ 178441 h 178441"/>
                <a:gd name="connsiteX3" fmla="*/ 1759484 w 1759484"/>
                <a:gd name="connsiteY3" fmla="*/ 178441 h 178441"/>
                <a:gd name="connsiteX4" fmla="*/ 1708876 w 1759484"/>
                <a:gd name="connsiteY4" fmla="*/ 0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9484" h="178441">
                  <a:moveTo>
                    <a:pt x="1708876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1759484" y="178441"/>
                  </a:lnTo>
                  <a:lnTo>
                    <a:pt x="1708876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BF2C3B9D-3C46-B491-A1D4-F0CF592FB909}"/>
                </a:ext>
              </a:extLst>
            </p:cNvPr>
            <p:cNvSpPr/>
            <p:nvPr/>
          </p:nvSpPr>
          <p:spPr bwMode="auto">
            <a:xfrm flipH="1">
              <a:off x="787165" y="2928704"/>
              <a:ext cx="1962743" cy="178442"/>
            </a:xfrm>
            <a:custGeom>
              <a:avLst/>
              <a:gdLst>
                <a:gd name="connsiteX0" fmla="*/ 1912134 w 1962743"/>
                <a:gd name="connsiteY0" fmla="*/ 0 h 178442"/>
                <a:gd name="connsiteX1" fmla="*/ 50608 w 1962743"/>
                <a:gd name="connsiteY1" fmla="*/ 0 h 178442"/>
                <a:gd name="connsiteX2" fmla="*/ 0 w 1962743"/>
                <a:gd name="connsiteY2" fmla="*/ 178442 h 178442"/>
                <a:gd name="connsiteX3" fmla="*/ 1962743 w 1962743"/>
                <a:gd name="connsiteY3" fmla="*/ 178442 h 178442"/>
                <a:gd name="connsiteX4" fmla="*/ 1912134 w 1962743"/>
                <a:gd name="connsiteY4" fmla="*/ 0 h 178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2743" h="178442">
                  <a:moveTo>
                    <a:pt x="1912134" y="0"/>
                  </a:moveTo>
                  <a:lnTo>
                    <a:pt x="50608" y="0"/>
                  </a:lnTo>
                  <a:lnTo>
                    <a:pt x="0" y="178442"/>
                  </a:lnTo>
                  <a:lnTo>
                    <a:pt x="1962743" y="178442"/>
                  </a:lnTo>
                  <a:lnTo>
                    <a:pt x="1912134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6270FBBA-B262-0C4C-7A59-A50D66BE3235}"/>
                </a:ext>
              </a:extLst>
            </p:cNvPr>
            <p:cNvSpPr/>
            <p:nvPr/>
          </p:nvSpPr>
          <p:spPr bwMode="auto">
            <a:xfrm flipH="1">
              <a:off x="685535" y="3287041"/>
              <a:ext cx="2166002" cy="178441"/>
            </a:xfrm>
            <a:custGeom>
              <a:avLst/>
              <a:gdLst>
                <a:gd name="connsiteX0" fmla="*/ 2115393 w 2166002"/>
                <a:gd name="connsiteY0" fmla="*/ 0 h 178441"/>
                <a:gd name="connsiteX1" fmla="*/ 50609 w 2166002"/>
                <a:gd name="connsiteY1" fmla="*/ 0 h 178441"/>
                <a:gd name="connsiteX2" fmla="*/ 0 w 2166002"/>
                <a:gd name="connsiteY2" fmla="*/ 178441 h 178441"/>
                <a:gd name="connsiteX3" fmla="*/ 2166002 w 2166002"/>
                <a:gd name="connsiteY3" fmla="*/ 178441 h 178441"/>
                <a:gd name="connsiteX4" fmla="*/ 2115393 w 2166002"/>
                <a:gd name="connsiteY4" fmla="*/ 0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6002" h="178441">
                  <a:moveTo>
                    <a:pt x="2115393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2166002" y="178441"/>
                  </a:lnTo>
                  <a:lnTo>
                    <a:pt x="2115393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84BC7E8E-35DB-A10A-BD3E-D2B18B8F9281}"/>
                </a:ext>
              </a:extLst>
            </p:cNvPr>
            <p:cNvSpPr/>
            <p:nvPr/>
          </p:nvSpPr>
          <p:spPr bwMode="auto">
            <a:xfrm flipH="1">
              <a:off x="583906" y="3645376"/>
              <a:ext cx="2369260" cy="178441"/>
            </a:xfrm>
            <a:custGeom>
              <a:avLst/>
              <a:gdLst>
                <a:gd name="connsiteX0" fmla="*/ 2318652 w 2369260"/>
                <a:gd name="connsiteY0" fmla="*/ 0 h 178441"/>
                <a:gd name="connsiteX1" fmla="*/ 50609 w 2369260"/>
                <a:gd name="connsiteY1" fmla="*/ 0 h 178441"/>
                <a:gd name="connsiteX2" fmla="*/ 0 w 2369260"/>
                <a:gd name="connsiteY2" fmla="*/ 178441 h 178441"/>
                <a:gd name="connsiteX3" fmla="*/ 2369260 w 2369260"/>
                <a:gd name="connsiteY3" fmla="*/ 178441 h 178441"/>
                <a:gd name="connsiteX4" fmla="*/ 2318652 w 2369260"/>
                <a:gd name="connsiteY4" fmla="*/ 0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69260" h="178441">
                  <a:moveTo>
                    <a:pt x="2318652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2369260" y="178441"/>
                  </a:lnTo>
                  <a:lnTo>
                    <a:pt x="2318652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0C62D6AB-A660-E16E-8089-DF69759C2304}"/>
                </a:ext>
              </a:extLst>
            </p:cNvPr>
            <p:cNvSpPr/>
            <p:nvPr/>
          </p:nvSpPr>
          <p:spPr bwMode="auto">
            <a:xfrm flipH="1">
              <a:off x="482277" y="4003711"/>
              <a:ext cx="2572518" cy="178441"/>
            </a:xfrm>
            <a:custGeom>
              <a:avLst/>
              <a:gdLst>
                <a:gd name="connsiteX0" fmla="*/ 2521910 w 2572518"/>
                <a:gd name="connsiteY0" fmla="*/ 0 h 178441"/>
                <a:gd name="connsiteX1" fmla="*/ 50609 w 2572518"/>
                <a:gd name="connsiteY1" fmla="*/ 0 h 178441"/>
                <a:gd name="connsiteX2" fmla="*/ 0 w 2572518"/>
                <a:gd name="connsiteY2" fmla="*/ 178441 h 178441"/>
                <a:gd name="connsiteX3" fmla="*/ 2572518 w 2572518"/>
                <a:gd name="connsiteY3" fmla="*/ 178441 h 178441"/>
                <a:gd name="connsiteX4" fmla="*/ 2521910 w 2572518"/>
                <a:gd name="connsiteY4" fmla="*/ 0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2518" h="178441">
                  <a:moveTo>
                    <a:pt x="2521910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2572518" y="178441"/>
                  </a:lnTo>
                  <a:lnTo>
                    <a:pt x="2521910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8FA01BA5-49FE-90BB-7417-8D55B2B33442}"/>
                </a:ext>
              </a:extLst>
            </p:cNvPr>
            <p:cNvSpPr/>
            <p:nvPr/>
          </p:nvSpPr>
          <p:spPr bwMode="auto">
            <a:xfrm flipH="1">
              <a:off x="380648" y="4362046"/>
              <a:ext cx="2775776" cy="178441"/>
            </a:xfrm>
            <a:custGeom>
              <a:avLst/>
              <a:gdLst>
                <a:gd name="connsiteX0" fmla="*/ 2725168 w 2775776"/>
                <a:gd name="connsiteY0" fmla="*/ 0 h 178441"/>
                <a:gd name="connsiteX1" fmla="*/ 50609 w 2775776"/>
                <a:gd name="connsiteY1" fmla="*/ 0 h 178441"/>
                <a:gd name="connsiteX2" fmla="*/ 0 w 2775776"/>
                <a:gd name="connsiteY2" fmla="*/ 178441 h 178441"/>
                <a:gd name="connsiteX3" fmla="*/ 2775776 w 2775776"/>
                <a:gd name="connsiteY3" fmla="*/ 178441 h 178441"/>
                <a:gd name="connsiteX4" fmla="*/ 2725168 w 2775776"/>
                <a:gd name="connsiteY4" fmla="*/ 0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75776" h="178441">
                  <a:moveTo>
                    <a:pt x="2725168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2775776" y="178441"/>
                  </a:lnTo>
                  <a:lnTo>
                    <a:pt x="2725168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018B39C4-7A1A-818A-43E9-8EFE86E2E1D9}"/>
                </a:ext>
              </a:extLst>
            </p:cNvPr>
            <p:cNvSpPr/>
            <p:nvPr/>
          </p:nvSpPr>
          <p:spPr bwMode="auto">
            <a:xfrm flipH="1">
              <a:off x="279019" y="4720381"/>
              <a:ext cx="2979035" cy="178441"/>
            </a:xfrm>
            <a:custGeom>
              <a:avLst/>
              <a:gdLst>
                <a:gd name="connsiteX0" fmla="*/ 2928426 w 2979035"/>
                <a:gd name="connsiteY0" fmla="*/ 0 h 178441"/>
                <a:gd name="connsiteX1" fmla="*/ 50608 w 2979035"/>
                <a:gd name="connsiteY1" fmla="*/ 0 h 178441"/>
                <a:gd name="connsiteX2" fmla="*/ 0 w 2979035"/>
                <a:gd name="connsiteY2" fmla="*/ 178441 h 178441"/>
                <a:gd name="connsiteX3" fmla="*/ 2979035 w 2979035"/>
                <a:gd name="connsiteY3" fmla="*/ 178441 h 178441"/>
                <a:gd name="connsiteX4" fmla="*/ 2928426 w 2979035"/>
                <a:gd name="connsiteY4" fmla="*/ 0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9035" h="178441">
                  <a:moveTo>
                    <a:pt x="2928426" y="0"/>
                  </a:moveTo>
                  <a:lnTo>
                    <a:pt x="50608" y="0"/>
                  </a:lnTo>
                  <a:lnTo>
                    <a:pt x="0" y="178441"/>
                  </a:lnTo>
                  <a:lnTo>
                    <a:pt x="2979035" y="178441"/>
                  </a:lnTo>
                  <a:lnTo>
                    <a:pt x="2928426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9184FA7F-F453-0438-CE8F-B01DC9CC1C61}"/>
                </a:ext>
              </a:extLst>
            </p:cNvPr>
            <p:cNvSpPr/>
            <p:nvPr/>
          </p:nvSpPr>
          <p:spPr bwMode="auto">
            <a:xfrm>
              <a:off x="1297908" y="1104899"/>
              <a:ext cx="939847" cy="201514"/>
            </a:xfrm>
            <a:custGeom>
              <a:avLst/>
              <a:gdLst>
                <a:gd name="connsiteX0" fmla="*/ 94895 w 939847"/>
                <a:gd name="connsiteY0" fmla="*/ 0 h 201514"/>
                <a:gd name="connsiteX1" fmla="*/ 844952 w 939847"/>
                <a:gd name="connsiteY1" fmla="*/ 0 h 201514"/>
                <a:gd name="connsiteX2" fmla="*/ 939847 w 939847"/>
                <a:gd name="connsiteY2" fmla="*/ 94895 h 201514"/>
                <a:gd name="connsiteX3" fmla="*/ 939847 w 939847"/>
                <a:gd name="connsiteY3" fmla="*/ 201514 h 201514"/>
                <a:gd name="connsiteX4" fmla="*/ 0 w 939847"/>
                <a:gd name="connsiteY4" fmla="*/ 201514 h 201514"/>
                <a:gd name="connsiteX5" fmla="*/ 0 w 939847"/>
                <a:gd name="connsiteY5" fmla="*/ 94895 h 201514"/>
                <a:gd name="connsiteX6" fmla="*/ 94895 w 939847"/>
                <a:gd name="connsiteY6" fmla="*/ 0 h 201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9847" h="201514">
                  <a:moveTo>
                    <a:pt x="94895" y="0"/>
                  </a:moveTo>
                  <a:lnTo>
                    <a:pt x="844952" y="0"/>
                  </a:lnTo>
                  <a:cubicBezTo>
                    <a:pt x="897361" y="0"/>
                    <a:pt x="939847" y="42486"/>
                    <a:pt x="939847" y="94895"/>
                  </a:cubicBezTo>
                  <a:lnTo>
                    <a:pt x="939847" y="201514"/>
                  </a:lnTo>
                  <a:lnTo>
                    <a:pt x="0" y="201514"/>
                  </a:lnTo>
                  <a:lnTo>
                    <a:pt x="0" y="94895"/>
                  </a:lnTo>
                  <a:cubicBezTo>
                    <a:pt x="0" y="42486"/>
                    <a:pt x="42486" y="0"/>
                    <a:pt x="9489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CD6E521F-ACFA-A6BE-1EEC-A6C37CCF4E6D}"/>
              </a:ext>
            </a:extLst>
          </p:cNvPr>
          <p:cNvGrpSpPr/>
          <p:nvPr/>
        </p:nvGrpSpPr>
        <p:grpSpPr>
          <a:xfrm>
            <a:off x="6660323" y="881334"/>
            <a:ext cx="2513547" cy="2656410"/>
            <a:chOff x="5214466" y="1104899"/>
            <a:chExt cx="2064784" cy="2182141"/>
          </a:xfrm>
        </p:grpSpPr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2758404C-D79E-56A1-E563-6CD7CADB5072}"/>
                </a:ext>
              </a:extLst>
            </p:cNvPr>
            <p:cNvSpPr/>
            <p:nvPr/>
          </p:nvSpPr>
          <p:spPr bwMode="auto">
            <a:xfrm flipH="1">
              <a:off x="5620983" y="1673805"/>
              <a:ext cx="1251751" cy="179894"/>
            </a:xfrm>
            <a:custGeom>
              <a:avLst/>
              <a:gdLst>
                <a:gd name="connsiteX0" fmla="*/ 1200730 w 1251751"/>
                <a:gd name="connsiteY0" fmla="*/ 0 h 179894"/>
                <a:gd name="connsiteX1" fmla="*/ 51020 w 1251751"/>
                <a:gd name="connsiteY1" fmla="*/ 0 h 179894"/>
                <a:gd name="connsiteX2" fmla="*/ 0 w 1251751"/>
                <a:gd name="connsiteY2" fmla="*/ 179894 h 179894"/>
                <a:gd name="connsiteX3" fmla="*/ 1251751 w 1251751"/>
                <a:gd name="connsiteY3" fmla="*/ 179894 h 179894"/>
                <a:gd name="connsiteX4" fmla="*/ 1200730 w 1251751"/>
                <a:gd name="connsiteY4" fmla="*/ 0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1751" h="179894">
                  <a:moveTo>
                    <a:pt x="1200730" y="0"/>
                  </a:moveTo>
                  <a:lnTo>
                    <a:pt x="51020" y="0"/>
                  </a:lnTo>
                  <a:lnTo>
                    <a:pt x="0" y="179894"/>
                  </a:lnTo>
                  <a:lnTo>
                    <a:pt x="1251751" y="179894"/>
                  </a:lnTo>
                  <a:lnTo>
                    <a:pt x="1200730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77CEEC87-923C-2D27-525B-957CFFEF3CD4}"/>
                </a:ext>
              </a:extLst>
            </p:cNvPr>
            <p:cNvSpPr/>
            <p:nvPr/>
          </p:nvSpPr>
          <p:spPr bwMode="auto">
            <a:xfrm flipH="1">
              <a:off x="5519354" y="2032140"/>
              <a:ext cx="1455009" cy="179894"/>
            </a:xfrm>
            <a:custGeom>
              <a:avLst/>
              <a:gdLst>
                <a:gd name="connsiteX0" fmla="*/ 1403988 w 1455009"/>
                <a:gd name="connsiteY0" fmla="*/ 0 h 179894"/>
                <a:gd name="connsiteX1" fmla="*/ 51020 w 1455009"/>
                <a:gd name="connsiteY1" fmla="*/ 0 h 179894"/>
                <a:gd name="connsiteX2" fmla="*/ 0 w 1455009"/>
                <a:gd name="connsiteY2" fmla="*/ 179894 h 179894"/>
                <a:gd name="connsiteX3" fmla="*/ 1455009 w 1455009"/>
                <a:gd name="connsiteY3" fmla="*/ 179894 h 179894"/>
                <a:gd name="connsiteX4" fmla="*/ 1403988 w 1455009"/>
                <a:gd name="connsiteY4" fmla="*/ 0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5009" h="179894">
                  <a:moveTo>
                    <a:pt x="1403988" y="0"/>
                  </a:moveTo>
                  <a:lnTo>
                    <a:pt x="51020" y="0"/>
                  </a:lnTo>
                  <a:lnTo>
                    <a:pt x="0" y="179894"/>
                  </a:lnTo>
                  <a:lnTo>
                    <a:pt x="1455009" y="179894"/>
                  </a:lnTo>
                  <a:lnTo>
                    <a:pt x="1403988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03D088F1-398C-B9BB-FC2C-C64B2A164592}"/>
                </a:ext>
              </a:extLst>
            </p:cNvPr>
            <p:cNvSpPr/>
            <p:nvPr/>
          </p:nvSpPr>
          <p:spPr bwMode="auto">
            <a:xfrm flipH="1">
              <a:off x="5417725" y="2390475"/>
              <a:ext cx="1658267" cy="179894"/>
            </a:xfrm>
            <a:custGeom>
              <a:avLst/>
              <a:gdLst>
                <a:gd name="connsiteX0" fmla="*/ 1607246 w 1658267"/>
                <a:gd name="connsiteY0" fmla="*/ 0 h 179894"/>
                <a:gd name="connsiteX1" fmla="*/ 51020 w 1658267"/>
                <a:gd name="connsiteY1" fmla="*/ 0 h 179894"/>
                <a:gd name="connsiteX2" fmla="*/ 0 w 1658267"/>
                <a:gd name="connsiteY2" fmla="*/ 179894 h 179894"/>
                <a:gd name="connsiteX3" fmla="*/ 1658267 w 1658267"/>
                <a:gd name="connsiteY3" fmla="*/ 179894 h 179894"/>
                <a:gd name="connsiteX4" fmla="*/ 1607246 w 1658267"/>
                <a:gd name="connsiteY4" fmla="*/ 0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8267" h="179894">
                  <a:moveTo>
                    <a:pt x="1607246" y="0"/>
                  </a:moveTo>
                  <a:lnTo>
                    <a:pt x="51020" y="0"/>
                  </a:lnTo>
                  <a:lnTo>
                    <a:pt x="0" y="179894"/>
                  </a:lnTo>
                  <a:lnTo>
                    <a:pt x="1658267" y="179894"/>
                  </a:lnTo>
                  <a:lnTo>
                    <a:pt x="1607246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0835F397-D0D8-4A51-0CAE-5D13424DE080}"/>
                </a:ext>
              </a:extLst>
            </p:cNvPr>
            <p:cNvSpPr/>
            <p:nvPr/>
          </p:nvSpPr>
          <p:spPr bwMode="auto">
            <a:xfrm flipH="1">
              <a:off x="5316095" y="2748810"/>
              <a:ext cx="1861526" cy="179894"/>
            </a:xfrm>
            <a:custGeom>
              <a:avLst/>
              <a:gdLst>
                <a:gd name="connsiteX0" fmla="*/ 1810505 w 1861526"/>
                <a:gd name="connsiteY0" fmla="*/ 0 h 179894"/>
                <a:gd name="connsiteX1" fmla="*/ 51021 w 1861526"/>
                <a:gd name="connsiteY1" fmla="*/ 0 h 179894"/>
                <a:gd name="connsiteX2" fmla="*/ 0 w 1861526"/>
                <a:gd name="connsiteY2" fmla="*/ 179894 h 179894"/>
                <a:gd name="connsiteX3" fmla="*/ 1861526 w 1861526"/>
                <a:gd name="connsiteY3" fmla="*/ 179894 h 179894"/>
                <a:gd name="connsiteX4" fmla="*/ 1810505 w 1861526"/>
                <a:gd name="connsiteY4" fmla="*/ 0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61526" h="179894">
                  <a:moveTo>
                    <a:pt x="1810505" y="0"/>
                  </a:moveTo>
                  <a:lnTo>
                    <a:pt x="51021" y="0"/>
                  </a:lnTo>
                  <a:lnTo>
                    <a:pt x="0" y="179894"/>
                  </a:lnTo>
                  <a:lnTo>
                    <a:pt x="1861526" y="179894"/>
                  </a:lnTo>
                  <a:lnTo>
                    <a:pt x="1810505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202B4E32-3CB5-0407-8959-089190952D2B}"/>
                </a:ext>
              </a:extLst>
            </p:cNvPr>
            <p:cNvSpPr/>
            <p:nvPr/>
          </p:nvSpPr>
          <p:spPr bwMode="auto">
            <a:xfrm flipH="1">
              <a:off x="5214466" y="3107146"/>
              <a:ext cx="2064784" cy="179894"/>
            </a:xfrm>
            <a:custGeom>
              <a:avLst/>
              <a:gdLst>
                <a:gd name="connsiteX0" fmla="*/ 2013764 w 2064784"/>
                <a:gd name="connsiteY0" fmla="*/ 0 h 179894"/>
                <a:gd name="connsiteX1" fmla="*/ 51021 w 2064784"/>
                <a:gd name="connsiteY1" fmla="*/ 0 h 179894"/>
                <a:gd name="connsiteX2" fmla="*/ 0 w 2064784"/>
                <a:gd name="connsiteY2" fmla="*/ 179894 h 179894"/>
                <a:gd name="connsiteX3" fmla="*/ 2064784 w 2064784"/>
                <a:gd name="connsiteY3" fmla="*/ 179894 h 179894"/>
                <a:gd name="connsiteX4" fmla="*/ 2013764 w 2064784"/>
                <a:gd name="connsiteY4" fmla="*/ 0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4784" h="179894">
                  <a:moveTo>
                    <a:pt x="2013764" y="0"/>
                  </a:moveTo>
                  <a:lnTo>
                    <a:pt x="51021" y="0"/>
                  </a:lnTo>
                  <a:lnTo>
                    <a:pt x="0" y="179894"/>
                  </a:lnTo>
                  <a:lnTo>
                    <a:pt x="2064784" y="179894"/>
                  </a:lnTo>
                  <a:lnTo>
                    <a:pt x="2013764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772EFE04-327E-5D94-D5E7-37B151D309F9}"/>
                </a:ext>
              </a:extLst>
            </p:cNvPr>
            <p:cNvSpPr/>
            <p:nvPr/>
          </p:nvSpPr>
          <p:spPr bwMode="auto">
            <a:xfrm flipH="1">
              <a:off x="5672003" y="1307746"/>
              <a:ext cx="1149710" cy="366059"/>
            </a:xfrm>
            <a:custGeom>
              <a:avLst/>
              <a:gdLst>
                <a:gd name="connsiteX0" fmla="*/ 1045890 w 1149710"/>
                <a:gd name="connsiteY0" fmla="*/ 0 h 366059"/>
                <a:gd name="connsiteX1" fmla="*/ 103820 w 1149710"/>
                <a:gd name="connsiteY1" fmla="*/ 0 h 366059"/>
                <a:gd name="connsiteX2" fmla="*/ 0 w 1149710"/>
                <a:gd name="connsiteY2" fmla="*/ 366059 h 366059"/>
                <a:gd name="connsiteX3" fmla="*/ 1149710 w 1149710"/>
                <a:gd name="connsiteY3" fmla="*/ 366059 h 366059"/>
                <a:gd name="connsiteX4" fmla="*/ 1045890 w 1149710"/>
                <a:gd name="connsiteY4" fmla="*/ 0 h 366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9710" h="366059">
                  <a:moveTo>
                    <a:pt x="1045890" y="0"/>
                  </a:moveTo>
                  <a:lnTo>
                    <a:pt x="103820" y="0"/>
                  </a:lnTo>
                  <a:lnTo>
                    <a:pt x="0" y="366059"/>
                  </a:lnTo>
                  <a:lnTo>
                    <a:pt x="1149710" y="366059"/>
                  </a:lnTo>
                  <a:lnTo>
                    <a:pt x="1045890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A6540978-877A-774C-5FCD-1EDCE86B8480}"/>
                </a:ext>
              </a:extLst>
            </p:cNvPr>
            <p:cNvSpPr/>
            <p:nvPr/>
          </p:nvSpPr>
          <p:spPr bwMode="auto">
            <a:xfrm flipH="1">
              <a:off x="5570374" y="1853700"/>
              <a:ext cx="1352968" cy="178441"/>
            </a:xfrm>
            <a:custGeom>
              <a:avLst/>
              <a:gdLst>
                <a:gd name="connsiteX0" fmla="*/ 1302360 w 1352968"/>
                <a:gd name="connsiteY0" fmla="*/ 0 h 178441"/>
                <a:gd name="connsiteX1" fmla="*/ 50609 w 1352968"/>
                <a:gd name="connsiteY1" fmla="*/ 0 h 178441"/>
                <a:gd name="connsiteX2" fmla="*/ 0 w 1352968"/>
                <a:gd name="connsiteY2" fmla="*/ 178441 h 178441"/>
                <a:gd name="connsiteX3" fmla="*/ 1352968 w 1352968"/>
                <a:gd name="connsiteY3" fmla="*/ 178441 h 178441"/>
                <a:gd name="connsiteX4" fmla="*/ 1302360 w 1352968"/>
                <a:gd name="connsiteY4" fmla="*/ 0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2968" h="178441">
                  <a:moveTo>
                    <a:pt x="1302360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1352968" y="178441"/>
                  </a:lnTo>
                  <a:lnTo>
                    <a:pt x="1302360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B3201A5C-7BC1-AE13-CC67-B725C0F1AF39}"/>
                </a:ext>
              </a:extLst>
            </p:cNvPr>
            <p:cNvSpPr/>
            <p:nvPr/>
          </p:nvSpPr>
          <p:spPr bwMode="auto">
            <a:xfrm flipH="1">
              <a:off x="5468745" y="2212035"/>
              <a:ext cx="1556226" cy="178441"/>
            </a:xfrm>
            <a:custGeom>
              <a:avLst/>
              <a:gdLst>
                <a:gd name="connsiteX0" fmla="*/ 1505618 w 1556226"/>
                <a:gd name="connsiteY0" fmla="*/ 0 h 178441"/>
                <a:gd name="connsiteX1" fmla="*/ 50609 w 1556226"/>
                <a:gd name="connsiteY1" fmla="*/ 0 h 178441"/>
                <a:gd name="connsiteX2" fmla="*/ 0 w 1556226"/>
                <a:gd name="connsiteY2" fmla="*/ 178441 h 178441"/>
                <a:gd name="connsiteX3" fmla="*/ 1556226 w 1556226"/>
                <a:gd name="connsiteY3" fmla="*/ 178441 h 178441"/>
                <a:gd name="connsiteX4" fmla="*/ 1505618 w 1556226"/>
                <a:gd name="connsiteY4" fmla="*/ 0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6226" h="178441">
                  <a:moveTo>
                    <a:pt x="1505618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1556226" y="178441"/>
                  </a:lnTo>
                  <a:lnTo>
                    <a:pt x="1505618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2530D104-95D7-51AC-F90F-65F60535B5F6}"/>
                </a:ext>
              </a:extLst>
            </p:cNvPr>
            <p:cNvSpPr/>
            <p:nvPr/>
          </p:nvSpPr>
          <p:spPr bwMode="auto">
            <a:xfrm flipH="1">
              <a:off x="5367116" y="2570370"/>
              <a:ext cx="1759484" cy="178441"/>
            </a:xfrm>
            <a:custGeom>
              <a:avLst/>
              <a:gdLst>
                <a:gd name="connsiteX0" fmla="*/ 1708876 w 1759484"/>
                <a:gd name="connsiteY0" fmla="*/ 0 h 178441"/>
                <a:gd name="connsiteX1" fmla="*/ 50609 w 1759484"/>
                <a:gd name="connsiteY1" fmla="*/ 0 h 178441"/>
                <a:gd name="connsiteX2" fmla="*/ 0 w 1759484"/>
                <a:gd name="connsiteY2" fmla="*/ 178441 h 178441"/>
                <a:gd name="connsiteX3" fmla="*/ 1759484 w 1759484"/>
                <a:gd name="connsiteY3" fmla="*/ 178441 h 178441"/>
                <a:gd name="connsiteX4" fmla="*/ 1708876 w 1759484"/>
                <a:gd name="connsiteY4" fmla="*/ 0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9484" h="178441">
                  <a:moveTo>
                    <a:pt x="1708876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1759484" y="178441"/>
                  </a:lnTo>
                  <a:lnTo>
                    <a:pt x="1708876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504E8F7C-6A59-8403-2918-4EC96324152F}"/>
                </a:ext>
              </a:extLst>
            </p:cNvPr>
            <p:cNvSpPr/>
            <p:nvPr/>
          </p:nvSpPr>
          <p:spPr bwMode="auto">
            <a:xfrm flipH="1">
              <a:off x="5265487" y="2928704"/>
              <a:ext cx="1962743" cy="178442"/>
            </a:xfrm>
            <a:custGeom>
              <a:avLst/>
              <a:gdLst>
                <a:gd name="connsiteX0" fmla="*/ 1912134 w 1962743"/>
                <a:gd name="connsiteY0" fmla="*/ 0 h 178442"/>
                <a:gd name="connsiteX1" fmla="*/ 50608 w 1962743"/>
                <a:gd name="connsiteY1" fmla="*/ 0 h 178442"/>
                <a:gd name="connsiteX2" fmla="*/ 0 w 1962743"/>
                <a:gd name="connsiteY2" fmla="*/ 178442 h 178442"/>
                <a:gd name="connsiteX3" fmla="*/ 1962743 w 1962743"/>
                <a:gd name="connsiteY3" fmla="*/ 178442 h 178442"/>
                <a:gd name="connsiteX4" fmla="*/ 1912134 w 1962743"/>
                <a:gd name="connsiteY4" fmla="*/ 0 h 178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2743" h="178442">
                  <a:moveTo>
                    <a:pt x="1912134" y="0"/>
                  </a:moveTo>
                  <a:lnTo>
                    <a:pt x="50608" y="0"/>
                  </a:lnTo>
                  <a:lnTo>
                    <a:pt x="0" y="178442"/>
                  </a:lnTo>
                  <a:lnTo>
                    <a:pt x="1962743" y="178442"/>
                  </a:lnTo>
                  <a:lnTo>
                    <a:pt x="1912134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F22FF8EF-991E-CE4D-5F09-D491973A5315}"/>
                </a:ext>
              </a:extLst>
            </p:cNvPr>
            <p:cNvSpPr/>
            <p:nvPr/>
          </p:nvSpPr>
          <p:spPr bwMode="auto">
            <a:xfrm>
              <a:off x="5776230" y="1104899"/>
              <a:ext cx="939847" cy="201514"/>
            </a:xfrm>
            <a:custGeom>
              <a:avLst/>
              <a:gdLst>
                <a:gd name="connsiteX0" fmla="*/ 94895 w 939847"/>
                <a:gd name="connsiteY0" fmla="*/ 0 h 201514"/>
                <a:gd name="connsiteX1" fmla="*/ 844952 w 939847"/>
                <a:gd name="connsiteY1" fmla="*/ 0 h 201514"/>
                <a:gd name="connsiteX2" fmla="*/ 939847 w 939847"/>
                <a:gd name="connsiteY2" fmla="*/ 94895 h 201514"/>
                <a:gd name="connsiteX3" fmla="*/ 939847 w 939847"/>
                <a:gd name="connsiteY3" fmla="*/ 201514 h 201514"/>
                <a:gd name="connsiteX4" fmla="*/ 0 w 939847"/>
                <a:gd name="connsiteY4" fmla="*/ 201514 h 201514"/>
                <a:gd name="connsiteX5" fmla="*/ 0 w 939847"/>
                <a:gd name="connsiteY5" fmla="*/ 94895 h 201514"/>
                <a:gd name="connsiteX6" fmla="*/ 94895 w 939847"/>
                <a:gd name="connsiteY6" fmla="*/ 0 h 201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9847" h="201514">
                  <a:moveTo>
                    <a:pt x="94895" y="0"/>
                  </a:moveTo>
                  <a:lnTo>
                    <a:pt x="844952" y="0"/>
                  </a:lnTo>
                  <a:cubicBezTo>
                    <a:pt x="897361" y="0"/>
                    <a:pt x="939847" y="42486"/>
                    <a:pt x="939847" y="94895"/>
                  </a:cubicBezTo>
                  <a:lnTo>
                    <a:pt x="939847" y="201514"/>
                  </a:lnTo>
                  <a:lnTo>
                    <a:pt x="0" y="201514"/>
                  </a:lnTo>
                  <a:lnTo>
                    <a:pt x="0" y="94895"/>
                  </a:lnTo>
                  <a:cubicBezTo>
                    <a:pt x="0" y="42486"/>
                    <a:pt x="42486" y="0"/>
                    <a:pt x="9489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7DAF1281-5DCB-61DB-07C3-D31430602DA8}"/>
              </a:ext>
            </a:extLst>
          </p:cNvPr>
          <p:cNvGrpSpPr/>
          <p:nvPr/>
        </p:nvGrpSpPr>
        <p:grpSpPr>
          <a:xfrm>
            <a:off x="662895" y="3822700"/>
            <a:ext cx="2688339" cy="2633863"/>
            <a:chOff x="5316095" y="1104899"/>
            <a:chExt cx="1861526" cy="1823805"/>
          </a:xfrm>
        </p:grpSpPr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B97A88A6-D75A-6D5D-502D-3B88A9443A43}"/>
                </a:ext>
              </a:extLst>
            </p:cNvPr>
            <p:cNvSpPr/>
            <p:nvPr/>
          </p:nvSpPr>
          <p:spPr bwMode="auto">
            <a:xfrm flipH="1">
              <a:off x="5620983" y="1673805"/>
              <a:ext cx="1251751" cy="179894"/>
            </a:xfrm>
            <a:custGeom>
              <a:avLst/>
              <a:gdLst>
                <a:gd name="connsiteX0" fmla="*/ 1200730 w 1251751"/>
                <a:gd name="connsiteY0" fmla="*/ 0 h 179894"/>
                <a:gd name="connsiteX1" fmla="*/ 51020 w 1251751"/>
                <a:gd name="connsiteY1" fmla="*/ 0 h 179894"/>
                <a:gd name="connsiteX2" fmla="*/ 0 w 1251751"/>
                <a:gd name="connsiteY2" fmla="*/ 179894 h 179894"/>
                <a:gd name="connsiteX3" fmla="*/ 1251751 w 1251751"/>
                <a:gd name="connsiteY3" fmla="*/ 179894 h 179894"/>
                <a:gd name="connsiteX4" fmla="*/ 1200730 w 1251751"/>
                <a:gd name="connsiteY4" fmla="*/ 0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1751" h="179894">
                  <a:moveTo>
                    <a:pt x="1200730" y="0"/>
                  </a:moveTo>
                  <a:lnTo>
                    <a:pt x="51020" y="0"/>
                  </a:lnTo>
                  <a:lnTo>
                    <a:pt x="0" y="179894"/>
                  </a:lnTo>
                  <a:lnTo>
                    <a:pt x="1251751" y="179894"/>
                  </a:lnTo>
                  <a:lnTo>
                    <a:pt x="1200730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A6377BFC-0874-AFB9-A1BB-D2DF6220901C}"/>
                </a:ext>
              </a:extLst>
            </p:cNvPr>
            <p:cNvSpPr/>
            <p:nvPr/>
          </p:nvSpPr>
          <p:spPr bwMode="auto">
            <a:xfrm flipH="1">
              <a:off x="5519354" y="2032140"/>
              <a:ext cx="1455009" cy="179894"/>
            </a:xfrm>
            <a:custGeom>
              <a:avLst/>
              <a:gdLst>
                <a:gd name="connsiteX0" fmla="*/ 1403988 w 1455009"/>
                <a:gd name="connsiteY0" fmla="*/ 0 h 179894"/>
                <a:gd name="connsiteX1" fmla="*/ 51020 w 1455009"/>
                <a:gd name="connsiteY1" fmla="*/ 0 h 179894"/>
                <a:gd name="connsiteX2" fmla="*/ 0 w 1455009"/>
                <a:gd name="connsiteY2" fmla="*/ 179894 h 179894"/>
                <a:gd name="connsiteX3" fmla="*/ 1455009 w 1455009"/>
                <a:gd name="connsiteY3" fmla="*/ 179894 h 179894"/>
                <a:gd name="connsiteX4" fmla="*/ 1403988 w 1455009"/>
                <a:gd name="connsiteY4" fmla="*/ 0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5009" h="179894">
                  <a:moveTo>
                    <a:pt x="1403988" y="0"/>
                  </a:moveTo>
                  <a:lnTo>
                    <a:pt x="51020" y="0"/>
                  </a:lnTo>
                  <a:lnTo>
                    <a:pt x="0" y="179894"/>
                  </a:lnTo>
                  <a:lnTo>
                    <a:pt x="1455009" y="179894"/>
                  </a:lnTo>
                  <a:lnTo>
                    <a:pt x="1403988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FB1E7AE0-7973-4AAF-E620-9A3FD4B23756}"/>
                </a:ext>
              </a:extLst>
            </p:cNvPr>
            <p:cNvSpPr/>
            <p:nvPr/>
          </p:nvSpPr>
          <p:spPr bwMode="auto">
            <a:xfrm flipH="1">
              <a:off x="5417725" y="2390475"/>
              <a:ext cx="1658267" cy="179894"/>
            </a:xfrm>
            <a:custGeom>
              <a:avLst/>
              <a:gdLst>
                <a:gd name="connsiteX0" fmla="*/ 1607246 w 1658267"/>
                <a:gd name="connsiteY0" fmla="*/ 0 h 179894"/>
                <a:gd name="connsiteX1" fmla="*/ 51020 w 1658267"/>
                <a:gd name="connsiteY1" fmla="*/ 0 h 179894"/>
                <a:gd name="connsiteX2" fmla="*/ 0 w 1658267"/>
                <a:gd name="connsiteY2" fmla="*/ 179894 h 179894"/>
                <a:gd name="connsiteX3" fmla="*/ 1658267 w 1658267"/>
                <a:gd name="connsiteY3" fmla="*/ 179894 h 179894"/>
                <a:gd name="connsiteX4" fmla="*/ 1607246 w 1658267"/>
                <a:gd name="connsiteY4" fmla="*/ 0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8267" h="179894">
                  <a:moveTo>
                    <a:pt x="1607246" y="0"/>
                  </a:moveTo>
                  <a:lnTo>
                    <a:pt x="51020" y="0"/>
                  </a:lnTo>
                  <a:lnTo>
                    <a:pt x="0" y="179894"/>
                  </a:lnTo>
                  <a:lnTo>
                    <a:pt x="1658267" y="179894"/>
                  </a:lnTo>
                  <a:lnTo>
                    <a:pt x="1607246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3CEA36BB-18AE-5C7A-ED15-A60726F53A83}"/>
                </a:ext>
              </a:extLst>
            </p:cNvPr>
            <p:cNvSpPr/>
            <p:nvPr/>
          </p:nvSpPr>
          <p:spPr bwMode="auto">
            <a:xfrm flipH="1">
              <a:off x="5316095" y="2748810"/>
              <a:ext cx="1861526" cy="179894"/>
            </a:xfrm>
            <a:custGeom>
              <a:avLst/>
              <a:gdLst>
                <a:gd name="connsiteX0" fmla="*/ 1810505 w 1861526"/>
                <a:gd name="connsiteY0" fmla="*/ 0 h 179894"/>
                <a:gd name="connsiteX1" fmla="*/ 51021 w 1861526"/>
                <a:gd name="connsiteY1" fmla="*/ 0 h 179894"/>
                <a:gd name="connsiteX2" fmla="*/ 0 w 1861526"/>
                <a:gd name="connsiteY2" fmla="*/ 179894 h 179894"/>
                <a:gd name="connsiteX3" fmla="*/ 1861526 w 1861526"/>
                <a:gd name="connsiteY3" fmla="*/ 179894 h 179894"/>
                <a:gd name="connsiteX4" fmla="*/ 1810505 w 1861526"/>
                <a:gd name="connsiteY4" fmla="*/ 0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61526" h="179894">
                  <a:moveTo>
                    <a:pt x="1810505" y="0"/>
                  </a:moveTo>
                  <a:lnTo>
                    <a:pt x="51021" y="0"/>
                  </a:lnTo>
                  <a:lnTo>
                    <a:pt x="0" y="179894"/>
                  </a:lnTo>
                  <a:lnTo>
                    <a:pt x="1861526" y="179894"/>
                  </a:lnTo>
                  <a:lnTo>
                    <a:pt x="1810505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BFA682CE-1183-474C-B960-4923ACA87927}"/>
                </a:ext>
              </a:extLst>
            </p:cNvPr>
            <p:cNvSpPr/>
            <p:nvPr/>
          </p:nvSpPr>
          <p:spPr bwMode="auto">
            <a:xfrm flipH="1">
              <a:off x="5672003" y="1307746"/>
              <a:ext cx="1149710" cy="366059"/>
            </a:xfrm>
            <a:custGeom>
              <a:avLst/>
              <a:gdLst>
                <a:gd name="connsiteX0" fmla="*/ 1045890 w 1149710"/>
                <a:gd name="connsiteY0" fmla="*/ 0 h 366059"/>
                <a:gd name="connsiteX1" fmla="*/ 103820 w 1149710"/>
                <a:gd name="connsiteY1" fmla="*/ 0 h 366059"/>
                <a:gd name="connsiteX2" fmla="*/ 0 w 1149710"/>
                <a:gd name="connsiteY2" fmla="*/ 366059 h 366059"/>
                <a:gd name="connsiteX3" fmla="*/ 1149710 w 1149710"/>
                <a:gd name="connsiteY3" fmla="*/ 366059 h 366059"/>
                <a:gd name="connsiteX4" fmla="*/ 1045890 w 1149710"/>
                <a:gd name="connsiteY4" fmla="*/ 0 h 366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9710" h="366059">
                  <a:moveTo>
                    <a:pt x="1045890" y="0"/>
                  </a:moveTo>
                  <a:lnTo>
                    <a:pt x="103820" y="0"/>
                  </a:lnTo>
                  <a:lnTo>
                    <a:pt x="0" y="366059"/>
                  </a:lnTo>
                  <a:lnTo>
                    <a:pt x="1149710" y="366059"/>
                  </a:lnTo>
                  <a:lnTo>
                    <a:pt x="1045890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61E32285-BCDD-C3DD-9225-3B7BBFFB3F83}"/>
                </a:ext>
              </a:extLst>
            </p:cNvPr>
            <p:cNvSpPr/>
            <p:nvPr/>
          </p:nvSpPr>
          <p:spPr bwMode="auto">
            <a:xfrm flipH="1">
              <a:off x="5570374" y="1853700"/>
              <a:ext cx="1352968" cy="178441"/>
            </a:xfrm>
            <a:custGeom>
              <a:avLst/>
              <a:gdLst>
                <a:gd name="connsiteX0" fmla="*/ 1302360 w 1352968"/>
                <a:gd name="connsiteY0" fmla="*/ 0 h 178441"/>
                <a:gd name="connsiteX1" fmla="*/ 50609 w 1352968"/>
                <a:gd name="connsiteY1" fmla="*/ 0 h 178441"/>
                <a:gd name="connsiteX2" fmla="*/ 0 w 1352968"/>
                <a:gd name="connsiteY2" fmla="*/ 178441 h 178441"/>
                <a:gd name="connsiteX3" fmla="*/ 1352968 w 1352968"/>
                <a:gd name="connsiteY3" fmla="*/ 178441 h 178441"/>
                <a:gd name="connsiteX4" fmla="*/ 1302360 w 1352968"/>
                <a:gd name="connsiteY4" fmla="*/ 0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2968" h="178441">
                  <a:moveTo>
                    <a:pt x="1302360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1352968" y="178441"/>
                  </a:lnTo>
                  <a:lnTo>
                    <a:pt x="1302360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73F713E8-67CE-FF3E-305D-C4E92F4557BE}"/>
                </a:ext>
              </a:extLst>
            </p:cNvPr>
            <p:cNvSpPr/>
            <p:nvPr/>
          </p:nvSpPr>
          <p:spPr bwMode="auto">
            <a:xfrm flipH="1">
              <a:off x="5468745" y="2212035"/>
              <a:ext cx="1556226" cy="178441"/>
            </a:xfrm>
            <a:custGeom>
              <a:avLst/>
              <a:gdLst>
                <a:gd name="connsiteX0" fmla="*/ 1505618 w 1556226"/>
                <a:gd name="connsiteY0" fmla="*/ 0 h 178441"/>
                <a:gd name="connsiteX1" fmla="*/ 50609 w 1556226"/>
                <a:gd name="connsiteY1" fmla="*/ 0 h 178441"/>
                <a:gd name="connsiteX2" fmla="*/ 0 w 1556226"/>
                <a:gd name="connsiteY2" fmla="*/ 178441 h 178441"/>
                <a:gd name="connsiteX3" fmla="*/ 1556226 w 1556226"/>
                <a:gd name="connsiteY3" fmla="*/ 178441 h 178441"/>
                <a:gd name="connsiteX4" fmla="*/ 1505618 w 1556226"/>
                <a:gd name="connsiteY4" fmla="*/ 0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6226" h="178441">
                  <a:moveTo>
                    <a:pt x="1505618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1556226" y="178441"/>
                  </a:lnTo>
                  <a:lnTo>
                    <a:pt x="1505618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EA59F1AC-42BE-8138-207E-3B4B23B07C17}"/>
                </a:ext>
              </a:extLst>
            </p:cNvPr>
            <p:cNvSpPr/>
            <p:nvPr/>
          </p:nvSpPr>
          <p:spPr bwMode="auto">
            <a:xfrm flipH="1">
              <a:off x="5367116" y="2570370"/>
              <a:ext cx="1759484" cy="178441"/>
            </a:xfrm>
            <a:custGeom>
              <a:avLst/>
              <a:gdLst>
                <a:gd name="connsiteX0" fmla="*/ 1708876 w 1759484"/>
                <a:gd name="connsiteY0" fmla="*/ 0 h 178441"/>
                <a:gd name="connsiteX1" fmla="*/ 50609 w 1759484"/>
                <a:gd name="connsiteY1" fmla="*/ 0 h 178441"/>
                <a:gd name="connsiteX2" fmla="*/ 0 w 1759484"/>
                <a:gd name="connsiteY2" fmla="*/ 178441 h 178441"/>
                <a:gd name="connsiteX3" fmla="*/ 1759484 w 1759484"/>
                <a:gd name="connsiteY3" fmla="*/ 178441 h 178441"/>
                <a:gd name="connsiteX4" fmla="*/ 1708876 w 1759484"/>
                <a:gd name="connsiteY4" fmla="*/ 0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9484" h="178441">
                  <a:moveTo>
                    <a:pt x="1708876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1759484" y="178441"/>
                  </a:lnTo>
                  <a:lnTo>
                    <a:pt x="1708876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56679CD3-BA11-C66F-C14D-992C80E2AEBA}"/>
                </a:ext>
              </a:extLst>
            </p:cNvPr>
            <p:cNvSpPr/>
            <p:nvPr/>
          </p:nvSpPr>
          <p:spPr bwMode="auto">
            <a:xfrm>
              <a:off x="5776230" y="1104899"/>
              <a:ext cx="939847" cy="201514"/>
            </a:xfrm>
            <a:custGeom>
              <a:avLst/>
              <a:gdLst>
                <a:gd name="connsiteX0" fmla="*/ 94895 w 939847"/>
                <a:gd name="connsiteY0" fmla="*/ 0 h 201514"/>
                <a:gd name="connsiteX1" fmla="*/ 844952 w 939847"/>
                <a:gd name="connsiteY1" fmla="*/ 0 h 201514"/>
                <a:gd name="connsiteX2" fmla="*/ 939847 w 939847"/>
                <a:gd name="connsiteY2" fmla="*/ 94895 h 201514"/>
                <a:gd name="connsiteX3" fmla="*/ 939847 w 939847"/>
                <a:gd name="connsiteY3" fmla="*/ 201514 h 201514"/>
                <a:gd name="connsiteX4" fmla="*/ 0 w 939847"/>
                <a:gd name="connsiteY4" fmla="*/ 201514 h 201514"/>
                <a:gd name="connsiteX5" fmla="*/ 0 w 939847"/>
                <a:gd name="connsiteY5" fmla="*/ 94895 h 201514"/>
                <a:gd name="connsiteX6" fmla="*/ 94895 w 939847"/>
                <a:gd name="connsiteY6" fmla="*/ 0 h 201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9847" h="201514">
                  <a:moveTo>
                    <a:pt x="94895" y="0"/>
                  </a:moveTo>
                  <a:lnTo>
                    <a:pt x="844952" y="0"/>
                  </a:lnTo>
                  <a:cubicBezTo>
                    <a:pt x="897361" y="0"/>
                    <a:pt x="939847" y="42486"/>
                    <a:pt x="939847" y="94895"/>
                  </a:cubicBezTo>
                  <a:lnTo>
                    <a:pt x="939847" y="201514"/>
                  </a:lnTo>
                  <a:lnTo>
                    <a:pt x="0" y="201514"/>
                  </a:lnTo>
                  <a:lnTo>
                    <a:pt x="0" y="94895"/>
                  </a:lnTo>
                  <a:cubicBezTo>
                    <a:pt x="0" y="42486"/>
                    <a:pt x="42486" y="0"/>
                    <a:pt x="9489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76822290-AF67-AA3E-7C03-EDC825CDCC02}"/>
              </a:ext>
            </a:extLst>
          </p:cNvPr>
          <p:cNvGrpSpPr/>
          <p:nvPr/>
        </p:nvGrpSpPr>
        <p:grpSpPr>
          <a:xfrm>
            <a:off x="3666429" y="4198390"/>
            <a:ext cx="2703244" cy="2233112"/>
            <a:chOff x="5468745" y="1104899"/>
            <a:chExt cx="1556226" cy="1285577"/>
          </a:xfrm>
        </p:grpSpPr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272432C7-AFC7-5579-5B48-70CDDFD11EE1}"/>
                </a:ext>
              </a:extLst>
            </p:cNvPr>
            <p:cNvSpPr/>
            <p:nvPr/>
          </p:nvSpPr>
          <p:spPr bwMode="auto">
            <a:xfrm flipH="1">
              <a:off x="5620983" y="1673805"/>
              <a:ext cx="1251751" cy="179894"/>
            </a:xfrm>
            <a:custGeom>
              <a:avLst/>
              <a:gdLst>
                <a:gd name="connsiteX0" fmla="*/ 1200730 w 1251751"/>
                <a:gd name="connsiteY0" fmla="*/ 0 h 179894"/>
                <a:gd name="connsiteX1" fmla="*/ 51020 w 1251751"/>
                <a:gd name="connsiteY1" fmla="*/ 0 h 179894"/>
                <a:gd name="connsiteX2" fmla="*/ 0 w 1251751"/>
                <a:gd name="connsiteY2" fmla="*/ 179894 h 179894"/>
                <a:gd name="connsiteX3" fmla="*/ 1251751 w 1251751"/>
                <a:gd name="connsiteY3" fmla="*/ 179894 h 179894"/>
                <a:gd name="connsiteX4" fmla="*/ 1200730 w 1251751"/>
                <a:gd name="connsiteY4" fmla="*/ 0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1751" h="179894">
                  <a:moveTo>
                    <a:pt x="1200730" y="0"/>
                  </a:moveTo>
                  <a:lnTo>
                    <a:pt x="51020" y="0"/>
                  </a:lnTo>
                  <a:lnTo>
                    <a:pt x="0" y="179894"/>
                  </a:lnTo>
                  <a:lnTo>
                    <a:pt x="1251751" y="179894"/>
                  </a:lnTo>
                  <a:lnTo>
                    <a:pt x="1200730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75495DD7-69ED-46D5-96A1-9D8AE93D1D51}"/>
                </a:ext>
              </a:extLst>
            </p:cNvPr>
            <p:cNvSpPr/>
            <p:nvPr/>
          </p:nvSpPr>
          <p:spPr bwMode="auto">
            <a:xfrm flipH="1">
              <a:off x="5519354" y="2032140"/>
              <a:ext cx="1455009" cy="179894"/>
            </a:xfrm>
            <a:custGeom>
              <a:avLst/>
              <a:gdLst>
                <a:gd name="connsiteX0" fmla="*/ 1403988 w 1455009"/>
                <a:gd name="connsiteY0" fmla="*/ 0 h 179894"/>
                <a:gd name="connsiteX1" fmla="*/ 51020 w 1455009"/>
                <a:gd name="connsiteY1" fmla="*/ 0 h 179894"/>
                <a:gd name="connsiteX2" fmla="*/ 0 w 1455009"/>
                <a:gd name="connsiteY2" fmla="*/ 179894 h 179894"/>
                <a:gd name="connsiteX3" fmla="*/ 1455009 w 1455009"/>
                <a:gd name="connsiteY3" fmla="*/ 179894 h 179894"/>
                <a:gd name="connsiteX4" fmla="*/ 1403988 w 1455009"/>
                <a:gd name="connsiteY4" fmla="*/ 0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5009" h="179894">
                  <a:moveTo>
                    <a:pt x="1403988" y="0"/>
                  </a:moveTo>
                  <a:lnTo>
                    <a:pt x="51020" y="0"/>
                  </a:lnTo>
                  <a:lnTo>
                    <a:pt x="0" y="179894"/>
                  </a:lnTo>
                  <a:lnTo>
                    <a:pt x="1455009" y="179894"/>
                  </a:lnTo>
                  <a:lnTo>
                    <a:pt x="1403988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AF73217F-25FB-401E-FC17-00CD0D43EC08}"/>
                </a:ext>
              </a:extLst>
            </p:cNvPr>
            <p:cNvSpPr/>
            <p:nvPr/>
          </p:nvSpPr>
          <p:spPr bwMode="auto">
            <a:xfrm flipH="1">
              <a:off x="5672003" y="1307746"/>
              <a:ext cx="1149710" cy="366059"/>
            </a:xfrm>
            <a:custGeom>
              <a:avLst/>
              <a:gdLst>
                <a:gd name="connsiteX0" fmla="*/ 1045890 w 1149710"/>
                <a:gd name="connsiteY0" fmla="*/ 0 h 366059"/>
                <a:gd name="connsiteX1" fmla="*/ 103820 w 1149710"/>
                <a:gd name="connsiteY1" fmla="*/ 0 h 366059"/>
                <a:gd name="connsiteX2" fmla="*/ 0 w 1149710"/>
                <a:gd name="connsiteY2" fmla="*/ 366059 h 366059"/>
                <a:gd name="connsiteX3" fmla="*/ 1149710 w 1149710"/>
                <a:gd name="connsiteY3" fmla="*/ 366059 h 366059"/>
                <a:gd name="connsiteX4" fmla="*/ 1045890 w 1149710"/>
                <a:gd name="connsiteY4" fmla="*/ 0 h 366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9710" h="366059">
                  <a:moveTo>
                    <a:pt x="1045890" y="0"/>
                  </a:moveTo>
                  <a:lnTo>
                    <a:pt x="103820" y="0"/>
                  </a:lnTo>
                  <a:lnTo>
                    <a:pt x="0" y="366059"/>
                  </a:lnTo>
                  <a:lnTo>
                    <a:pt x="1149710" y="366059"/>
                  </a:lnTo>
                  <a:lnTo>
                    <a:pt x="1045890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44025E1A-93DD-2B61-9CEA-F2BA3AF38147}"/>
                </a:ext>
              </a:extLst>
            </p:cNvPr>
            <p:cNvSpPr/>
            <p:nvPr/>
          </p:nvSpPr>
          <p:spPr bwMode="auto">
            <a:xfrm flipH="1">
              <a:off x="5570374" y="1853700"/>
              <a:ext cx="1352968" cy="178441"/>
            </a:xfrm>
            <a:custGeom>
              <a:avLst/>
              <a:gdLst>
                <a:gd name="connsiteX0" fmla="*/ 1302360 w 1352968"/>
                <a:gd name="connsiteY0" fmla="*/ 0 h 178441"/>
                <a:gd name="connsiteX1" fmla="*/ 50609 w 1352968"/>
                <a:gd name="connsiteY1" fmla="*/ 0 h 178441"/>
                <a:gd name="connsiteX2" fmla="*/ 0 w 1352968"/>
                <a:gd name="connsiteY2" fmla="*/ 178441 h 178441"/>
                <a:gd name="connsiteX3" fmla="*/ 1352968 w 1352968"/>
                <a:gd name="connsiteY3" fmla="*/ 178441 h 178441"/>
                <a:gd name="connsiteX4" fmla="*/ 1302360 w 1352968"/>
                <a:gd name="connsiteY4" fmla="*/ 0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2968" h="178441">
                  <a:moveTo>
                    <a:pt x="1302360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1352968" y="178441"/>
                  </a:lnTo>
                  <a:lnTo>
                    <a:pt x="1302360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274F9619-83A4-E563-00A1-C0CB53E58EF9}"/>
                </a:ext>
              </a:extLst>
            </p:cNvPr>
            <p:cNvSpPr/>
            <p:nvPr/>
          </p:nvSpPr>
          <p:spPr bwMode="auto">
            <a:xfrm flipH="1">
              <a:off x="5468745" y="2212035"/>
              <a:ext cx="1556226" cy="178441"/>
            </a:xfrm>
            <a:custGeom>
              <a:avLst/>
              <a:gdLst>
                <a:gd name="connsiteX0" fmla="*/ 1505618 w 1556226"/>
                <a:gd name="connsiteY0" fmla="*/ 0 h 178441"/>
                <a:gd name="connsiteX1" fmla="*/ 50609 w 1556226"/>
                <a:gd name="connsiteY1" fmla="*/ 0 h 178441"/>
                <a:gd name="connsiteX2" fmla="*/ 0 w 1556226"/>
                <a:gd name="connsiteY2" fmla="*/ 178441 h 178441"/>
                <a:gd name="connsiteX3" fmla="*/ 1556226 w 1556226"/>
                <a:gd name="connsiteY3" fmla="*/ 178441 h 178441"/>
                <a:gd name="connsiteX4" fmla="*/ 1505618 w 1556226"/>
                <a:gd name="connsiteY4" fmla="*/ 0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6226" h="178441">
                  <a:moveTo>
                    <a:pt x="1505618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1556226" y="178441"/>
                  </a:lnTo>
                  <a:lnTo>
                    <a:pt x="1505618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0186D916-A553-0D6F-BF26-117248C15C53}"/>
                </a:ext>
              </a:extLst>
            </p:cNvPr>
            <p:cNvSpPr/>
            <p:nvPr/>
          </p:nvSpPr>
          <p:spPr bwMode="auto">
            <a:xfrm>
              <a:off x="5776230" y="1104899"/>
              <a:ext cx="939847" cy="201514"/>
            </a:xfrm>
            <a:custGeom>
              <a:avLst/>
              <a:gdLst>
                <a:gd name="connsiteX0" fmla="*/ 94895 w 939847"/>
                <a:gd name="connsiteY0" fmla="*/ 0 h 201514"/>
                <a:gd name="connsiteX1" fmla="*/ 844952 w 939847"/>
                <a:gd name="connsiteY1" fmla="*/ 0 h 201514"/>
                <a:gd name="connsiteX2" fmla="*/ 939847 w 939847"/>
                <a:gd name="connsiteY2" fmla="*/ 94895 h 201514"/>
                <a:gd name="connsiteX3" fmla="*/ 939847 w 939847"/>
                <a:gd name="connsiteY3" fmla="*/ 201514 h 201514"/>
                <a:gd name="connsiteX4" fmla="*/ 0 w 939847"/>
                <a:gd name="connsiteY4" fmla="*/ 201514 h 201514"/>
                <a:gd name="connsiteX5" fmla="*/ 0 w 939847"/>
                <a:gd name="connsiteY5" fmla="*/ 94895 h 201514"/>
                <a:gd name="connsiteX6" fmla="*/ 94895 w 939847"/>
                <a:gd name="connsiteY6" fmla="*/ 0 h 201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9847" h="201514">
                  <a:moveTo>
                    <a:pt x="94895" y="0"/>
                  </a:moveTo>
                  <a:lnTo>
                    <a:pt x="844952" y="0"/>
                  </a:lnTo>
                  <a:cubicBezTo>
                    <a:pt x="897361" y="0"/>
                    <a:pt x="939847" y="42486"/>
                    <a:pt x="939847" y="94895"/>
                  </a:cubicBezTo>
                  <a:lnTo>
                    <a:pt x="939847" y="201514"/>
                  </a:lnTo>
                  <a:lnTo>
                    <a:pt x="0" y="201514"/>
                  </a:lnTo>
                  <a:lnTo>
                    <a:pt x="0" y="94895"/>
                  </a:lnTo>
                  <a:cubicBezTo>
                    <a:pt x="0" y="42486"/>
                    <a:pt x="42486" y="0"/>
                    <a:pt x="9489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35" name="グループ化 134">
            <a:extLst>
              <a:ext uri="{FF2B5EF4-FFF2-40B4-BE49-F238E27FC236}">
                <a16:creationId xmlns:a16="http://schemas.microsoft.com/office/drawing/2014/main" id="{B83ABA59-3923-27CC-00FD-75B7DEBD7196}"/>
              </a:ext>
            </a:extLst>
          </p:cNvPr>
          <p:cNvGrpSpPr/>
          <p:nvPr/>
        </p:nvGrpSpPr>
        <p:grpSpPr>
          <a:xfrm>
            <a:off x="6618750" y="4660900"/>
            <a:ext cx="2602277" cy="1783441"/>
            <a:chOff x="5570374" y="1104899"/>
            <a:chExt cx="1352968" cy="927242"/>
          </a:xfrm>
        </p:grpSpPr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19263A9A-E7C5-D86B-BCDA-CFB928EBBF6F}"/>
                </a:ext>
              </a:extLst>
            </p:cNvPr>
            <p:cNvSpPr/>
            <p:nvPr/>
          </p:nvSpPr>
          <p:spPr bwMode="auto">
            <a:xfrm flipH="1">
              <a:off x="5620983" y="1673805"/>
              <a:ext cx="1251751" cy="179894"/>
            </a:xfrm>
            <a:custGeom>
              <a:avLst/>
              <a:gdLst>
                <a:gd name="connsiteX0" fmla="*/ 1200730 w 1251751"/>
                <a:gd name="connsiteY0" fmla="*/ 0 h 179894"/>
                <a:gd name="connsiteX1" fmla="*/ 51020 w 1251751"/>
                <a:gd name="connsiteY1" fmla="*/ 0 h 179894"/>
                <a:gd name="connsiteX2" fmla="*/ 0 w 1251751"/>
                <a:gd name="connsiteY2" fmla="*/ 179894 h 179894"/>
                <a:gd name="connsiteX3" fmla="*/ 1251751 w 1251751"/>
                <a:gd name="connsiteY3" fmla="*/ 179894 h 179894"/>
                <a:gd name="connsiteX4" fmla="*/ 1200730 w 1251751"/>
                <a:gd name="connsiteY4" fmla="*/ 0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1751" h="179894">
                  <a:moveTo>
                    <a:pt x="1200730" y="0"/>
                  </a:moveTo>
                  <a:lnTo>
                    <a:pt x="51020" y="0"/>
                  </a:lnTo>
                  <a:lnTo>
                    <a:pt x="0" y="179894"/>
                  </a:lnTo>
                  <a:lnTo>
                    <a:pt x="1251751" y="179894"/>
                  </a:lnTo>
                  <a:lnTo>
                    <a:pt x="1200730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1503EC63-25BB-7C88-E7B3-9FD635D7C1A2}"/>
                </a:ext>
              </a:extLst>
            </p:cNvPr>
            <p:cNvSpPr/>
            <p:nvPr/>
          </p:nvSpPr>
          <p:spPr bwMode="auto">
            <a:xfrm flipH="1">
              <a:off x="5672003" y="1307746"/>
              <a:ext cx="1149710" cy="366059"/>
            </a:xfrm>
            <a:custGeom>
              <a:avLst/>
              <a:gdLst>
                <a:gd name="connsiteX0" fmla="*/ 1045890 w 1149710"/>
                <a:gd name="connsiteY0" fmla="*/ 0 h 366059"/>
                <a:gd name="connsiteX1" fmla="*/ 103820 w 1149710"/>
                <a:gd name="connsiteY1" fmla="*/ 0 h 366059"/>
                <a:gd name="connsiteX2" fmla="*/ 0 w 1149710"/>
                <a:gd name="connsiteY2" fmla="*/ 366059 h 366059"/>
                <a:gd name="connsiteX3" fmla="*/ 1149710 w 1149710"/>
                <a:gd name="connsiteY3" fmla="*/ 366059 h 366059"/>
                <a:gd name="connsiteX4" fmla="*/ 1045890 w 1149710"/>
                <a:gd name="connsiteY4" fmla="*/ 0 h 366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9710" h="366059">
                  <a:moveTo>
                    <a:pt x="1045890" y="0"/>
                  </a:moveTo>
                  <a:lnTo>
                    <a:pt x="103820" y="0"/>
                  </a:lnTo>
                  <a:lnTo>
                    <a:pt x="0" y="366059"/>
                  </a:lnTo>
                  <a:lnTo>
                    <a:pt x="1149710" y="366059"/>
                  </a:lnTo>
                  <a:lnTo>
                    <a:pt x="1045890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D7F847E4-1A67-1233-EFF6-B32F05F78A45}"/>
                </a:ext>
              </a:extLst>
            </p:cNvPr>
            <p:cNvSpPr/>
            <p:nvPr/>
          </p:nvSpPr>
          <p:spPr bwMode="auto">
            <a:xfrm flipH="1">
              <a:off x="5570374" y="1853700"/>
              <a:ext cx="1352968" cy="178441"/>
            </a:xfrm>
            <a:custGeom>
              <a:avLst/>
              <a:gdLst>
                <a:gd name="connsiteX0" fmla="*/ 1302360 w 1352968"/>
                <a:gd name="connsiteY0" fmla="*/ 0 h 178441"/>
                <a:gd name="connsiteX1" fmla="*/ 50609 w 1352968"/>
                <a:gd name="connsiteY1" fmla="*/ 0 h 178441"/>
                <a:gd name="connsiteX2" fmla="*/ 0 w 1352968"/>
                <a:gd name="connsiteY2" fmla="*/ 178441 h 178441"/>
                <a:gd name="connsiteX3" fmla="*/ 1352968 w 1352968"/>
                <a:gd name="connsiteY3" fmla="*/ 178441 h 178441"/>
                <a:gd name="connsiteX4" fmla="*/ 1302360 w 1352968"/>
                <a:gd name="connsiteY4" fmla="*/ 0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2968" h="178441">
                  <a:moveTo>
                    <a:pt x="1302360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1352968" y="178441"/>
                  </a:lnTo>
                  <a:lnTo>
                    <a:pt x="1302360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E0E86036-2F36-F436-4960-5FA636F2F8DE}"/>
                </a:ext>
              </a:extLst>
            </p:cNvPr>
            <p:cNvSpPr/>
            <p:nvPr/>
          </p:nvSpPr>
          <p:spPr bwMode="auto">
            <a:xfrm>
              <a:off x="5776230" y="1104899"/>
              <a:ext cx="939847" cy="201514"/>
            </a:xfrm>
            <a:custGeom>
              <a:avLst/>
              <a:gdLst>
                <a:gd name="connsiteX0" fmla="*/ 94895 w 939847"/>
                <a:gd name="connsiteY0" fmla="*/ 0 h 201514"/>
                <a:gd name="connsiteX1" fmla="*/ 844952 w 939847"/>
                <a:gd name="connsiteY1" fmla="*/ 0 h 201514"/>
                <a:gd name="connsiteX2" fmla="*/ 939847 w 939847"/>
                <a:gd name="connsiteY2" fmla="*/ 94895 h 201514"/>
                <a:gd name="connsiteX3" fmla="*/ 939847 w 939847"/>
                <a:gd name="connsiteY3" fmla="*/ 201514 h 201514"/>
                <a:gd name="connsiteX4" fmla="*/ 0 w 939847"/>
                <a:gd name="connsiteY4" fmla="*/ 201514 h 201514"/>
                <a:gd name="connsiteX5" fmla="*/ 0 w 939847"/>
                <a:gd name="connsiteY5" fmla="*/ 94895 h 201514"/>
                <a:gd name="connsiteX6" fmla="*/ 94895 w 939847"/>
                <a:gd name="connsiteY6" fmla="*/ 0 h 201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9847" h="201514">
                  <a:moveTo>
                    <a:pt x="94895" y="0"/>
                  </a:moveTo>
                  <a:lnTo>
                    <a:pt x="844952" y="0"/>
                  </a:lnTo>
                  <a:cubicBezTo>
                    <a:pt x="897361" y="0"/>
                    <a:pt x="939847" y="42486"/>
                    <a:pt x="939847" y="94895"/>
                  </a:cubicBezTo>
                  <a:lnTo>
                    <a:pt x="939847" y="201514"/>
                  </a:lnTo>
                  <a:lnTo>
                    <a:pt x="0" y="201514"/>
                  </a:lnTo>
                  <a:lnTo>
                    <a:pt x="0" y="94895"/>
                  </a:lnTo>
                  <a:cubicBezTo>
                    <a:pt x="0" y="42486"/>
                    <a:pt x="42486" y="0"/>
                    <a:pt x="9489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2B077965-236F-8247-C09E-0615BCC440CD}"/>
              </a:ext>
            </a:extLst>
          </p:cNvPr>
          <p:cNvGrpSpPr/>
          <p:nvPr/>
        </p:nvGrpSpPr>
        <p:grpSpPr>
          <a:xfrm>
            <a:off x="3851500" y="863239"/>
            <a:ext cx="2281733" cy="2676450"/>
            <a:chOff x="532886" y="1104899"/>
            <a:chExt cx="2471301" cy="2898811"/>
          </a:xfrm>
        </p:grpSpPr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9F1FB31D-6116-5525-F788-A72013372C8E}"/>
                </a:ext>
              </a:extLst>
            </p:cNvPr>
            <p:cNvSpPr/>
            <p:nvPr/>
          </p:nvSpPr>
          <p:spPr bwMode="auto">
            <a:xfrm flipH="1">
              <a:off x="1142661" y="1673805"/>
              <a:ext cx="1251751" cy="179894"/>
            </a:xfrm>
            <a:custGeom>
              <a:avLst/>
              <a:gdLst>
                <a:gd name="connsiteX0" fmla="*/ 1200730 w 1251751"/>
                <a:gd name="connsiteY0" fmla="*/ 0 h 179894"/>
                <a:gd name="connsiteX1" fmla="*/ 51020 w 1251751"/>
                <a:gd name="connsiteY1" fmla="*/ 0 h 179894"/>
                <a:gd name="connsiteX2" fmla="*/ 0 w 1251751"/>
                <a:gd name="connsiteY2" fmla="*/ 179894 h 179894"/>
                <a:gd name="connsiteX3" fmla="*/ 1251751 w 1251751"/>
                <a:gd name="connsiteY3" fmla="*/ 179894 h 179894"/>
                <a:gd name="connsiteX4" fmla="*/ 1200730 w 1251751"/>
                <a:gd name="connsiteY4" fmla="*/ 0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1751" h="179894">
                  <a:moveTo>
                    <a:pt x="1200730" y="0"/>
                  </a:moveTo>
                  <a:lnTo>
                    <a:pt x="51020" y="0"/>
                  </a:lnTo>
                  <a:lnTo>
                    <a:pt x="0" y="179894"/>
                  </a:lnTo>
                  <a:lnTo>
                    <a:pt x="1251751" y="179894"/>
                  </a:lnTo>
                  <a:lnTo>
                    <a:pt x="1200730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40F3DA50-3542-9C63-6C2E-283C9D170A1F}"/>
                </a:ext>
              </a:extLst>
            </p:cNvPr>
            <p:cNvSpPr/>
            <p:nvPr/>
          </p:nvSpPr>
          <p:spPr bwMode="auto">
            <a:xfrm flipH="1">
              <a:off x="1041032" y="2032140"/>
              <a:ext cx="1455009" cy="179894"/>
            </a:xfrm>
            <a:custGeom>
              <a:avLst/>
              <a:gdLst>
                <a:gd name="connsiteX0" fmla="*/ 1403988 w 1455009"/>
                <a:gd name="connsiteY0" fmla="*/ 0 h 179894"/>
                <a:gd name="connsiteX1" fmla="*/ 51020 w 1455009"/>
                <a:gd name="connsiteY1" fmla="*/ 0 h 179894"/>
                <a:gd name="connsiteX2" fmla="*/ 0 w 1455009"/>
                <a:gd name="connsiteY2" fmla="*/ 179894 h 179894"/>
                <a:gd name="connsiteX3" fmla="*/ 1455009 w 1455009"/>
                <a:gd name="connsiteY3" fmla="*/ 179894 h 179894"/>
                <a:gd name="connsiteX4" fmla="*/ 1403988 w 1455009"/>
                <a:gd name="connsiteY4" fmla="*/ 0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5009" h="179894">
                  <a:moveTo>
                    <a:pt x="1403988" y="0"/>
                  </a:moveTo>
                  <a:lnTo>
                    <a:pt x="51020" y="0"/>
                  </a:lnTo>
                  <a:lnTo>
                    <a:pt x="0" y="179894"/>
                  </a:lnTo>
                  <a:lnTo>
                    <a:pt x="1455009" y="179894"/>
                  </a:lnTo>
                  <a:lnTo>
                    <a:pt x="1403988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0F4D0A16-C777-79CF-76BB-A0A7C43568F1}"/>
                </a:ext>
              </a:extLst>
            </p:cNvPr>
            <p:cNvSpPr/>
            <p:nvPr/>
          </p:nvSpPr>
          <p:spPr bwMode="auto">
            <a:xfrm flipH="1">
              <a:off x="939403" y="2390475"/>
              <a:ext cx="1658267" cy="179894"/>
            </a:xfrm>
            <a:custGeom>
              <a:avLst/>
              <a:gdLst>
                <a:gd name="connsiteX0" fmla="*/ 1607246 w 1658267"/>
                <a:gd name="connsiteY0" fmla="*/ 0 h 179894"/>
                <a:gd name="connsiteX1" fmla="*/ 51020 w 1658267"/>
                <a:gd name="connsiteY1" fmla="*/ 0 h 179894"/>
                <a:gd name="connsiteX2" fmla="*/ 0 w 1658267"/>
                <a:gd name="connsiteY2" fmla="*/ 179894 h 179894"/>
                <a:gd name="connsiteX3" fmla="*/ 1658267 w 1658267"/>
                <a:gd name="connsiteY3" fmla="*/ 179894 h 179894"/>
                <a:gd name="connsiteX4" fmla="*/ 1607246 w 1658267"/>
                <a:gd name="connsiteY4" fmla="*/ 0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8267" h="179894">
                  <a:moveTo>
                    <a:pt x="1607246" y="0"/>
                  </a:moveTo>
                  <a:lnTo>
                    <a:pt x="51020" y="0"/>
                  </a:lnTo>
                  <a:lnTo>
                    <a:pt x="0" y="179894"/>
                  </a:lnTo>
                  <a:lnTo>
                    <a:pt x="1658267" y="179894"/>
                  </a:lnTo>
                  <a:lnTo>
                    <a:pt x="1607246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7C9DF56E-D517-0846-0218-17BC694EF79E}"/>
                </a:ext>
              </a:extLst>
            </p:cNvPr>
            <p:cNvSpPr/>
            <p:nvPr/>
          </p:nvSpPr>
          <p:spPr bwMode="auto">
            <a:xfrm flipH="1">
              <a:off x="837773" y="2748810"/>
              <a:ext cx="1861526" cy="179894"/>
            </a:xfrm>
            <a:custGeom>
              <a:avLst/>
              <a:gdLst>
                <a:gd name="connsiteX0" fmla="*/ 1810505 w 1861526"/>
                <a:gd name="connsiteY0" fmla="*/ 0 h 179894"/>
                <a:gd name="connsiteX1" fmla="*/ 51021 w 1861526"/>
                <a:gd name="connsiteY1" fmla="*/ 0 h 179894"/>
                <a:gd name="connsiteX2" fmla="*/ 0 w 1861526"/>
                <a:gd name="connsiteY2" fmla="*/ 179894 h 179894"/>
                <a:gd name="connsiteX3" fmla="*/ 1861526 w 1861526"/>
                <a:gd name="connsiteY3" fmla="*/ 179894 h 179894"/>
                <a:gd name="connsiteX4" fmla="*/ 1810505 w 1861526"/>
                <a:gd name="connsiteY4" fmla="*/ 0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61526" h="179894">
                  <a:moveTo>
                    <a:pt x="1810505" y="0"/>
                  </a:moveTo>
                  <a:lnTo>
                    <a:pt x="51021" y="0"/>
                  </a:lnTo>
                  <a:lnTo>
                    <a:pt x="0" y="179894"/>
                  </a:lnTo>
                  <a:lnTo>
                    <a:pt x="1861526" y="179894"/>
                  </a:lnTo>
                  <a:lnTo>
                    <a:pt x="1810505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A7CC874F-BFB8-04E0-236A-BCC04BB0F68D}"/>
                </a:ext>
              </a:extLst>
            </p:cNvPr>
            <p:cNvSpPr/>
            <p:nvPr/>
          </p:nvSpPr>
          <p:spPr bwMode="auto">
            <a:xfrm flipH="1">
              <a:off x="736144" y="3107146"/>
              <a:ext cx="2064784" cy="179894"/>
            </a:xfrm>
            <a:custGeom>
              <a:avLst/>
              <a:gdLst>
                <a:gd name="connsiteX0" fmla="*/ 2013764 w 2064784"/>
                <a:gd name="connsiteY0" fmla="*/ 0 h 179894"/>
                <a:gd name="connsiteX1" fmla="*/ 51021 w 2064784"/>
                <a:gd name="connsiteY1" fmla="*/ 0 h 179894"/>
                <a:gd name="connsiteX2" fmla="*/ 0 w 2064784"/>
                <a:gd name="connsiteY2" fmla="*/ 179894 h 179894"/>
                <a:gd name="connsiteX3" fmla="*/ 2064784 w 2064784"/>
                <a:gd name="connsiteY3" fmla="*/ 179894 h 179894"/>
                <a:gd name="connsiteX4" fmla="*/ 2013764 w 2064784"/>
                <a:gd name="connsiteY4" fmla="*/ 0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4784" h="179894">
                  <a:moveTo>
                    <a:pt x="2013764" y="0"/>
                  </a:moveTo>
                  <a:lnTo>
                    <a:pt x="51021" y="0"/>
                  </a:lnTo>
                  <a:lnTo>
                    <a:pt x="0" y="179894"/>
                  </a:lnTo>
                  <a:lnTo>
                    <a:pt x="2064784" y="179894"/>
                  </a:lnTo>
                  <a:lnTo>
                    <a:pt x="2013764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773CF2FF-79C9-9FEF-E83C-0A6612E12CB4}"/>
                </a:ext>
              </a:extLst>
            </p:cNvPr>
            <p:cNvSpPr/>
            <p:nvPr/>
          </p:nvSpPr>
          <p:spPr bwMode="auto">
            <a:xfrm flipH="1">
              <a:off x="634515" y="3465481"/>
              <a:ext cx="2268043" cy="179894"/>
            </a:xfrm>
            <a:custGeom>
              <a:avLst/>
              <a:gdLst>
                <a:gd name="connsiteX0" fmla="*/ 2217022 w 2268043"/>
                <a:gd name="connsiteY0" fmla="*/ 0 h 179894"/>
                <a:gd name="connsiteX1" fmla="*/ 51020 w 2268043"/>
                <a:gd name="connsiteY1" fmla="*/ 0 h 179894"/>
                <a:gd name="connsiteX2" fmla="*/ 0 w 2268043"/>
                <a:gd name="connsiteY2" fmla="*/ 179894 h 179894"/>
                <a:gd name="connsiteX3" fmla="*/ 2268043 w 2268043"/>
                <a:gd name="connsiteY3" fmla="*/ 179894 h 179894"/>
                <a:gd name="connsiteX4" fmla="*/ 2217022 w 2268043"/>
                <a:gd name="connsiteY4" fmla="*/ 0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68043" h="179894">
                  <a:moveTo>
                    <a:pt x="2217022" y="0"/>
                  </a:moveTo>
                  <a:lnTo>
                    <a:pt x="51020" y="0"/>
                  </a:lnTo>
                  <a:lnTo>
                    <a:pt x="0" y="179894"/>
                  </a:lnTo>
                  <a:lnTo>
                    <a:pt x="2268043" y="179894"/>
                  </a:lnTo>
                  <a:lnTo>
                    <a:pt x="2217022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B14D9E1A-39DA-8DF8-B66E-1AA4FE3F1646}"/>
                </a:ext>
              </a:extLst>
            </p:cNvPr>
            <p:cNvSpPr/>
            <p:nvPr/>
          </p:nvSpPr>
          <p:spPr bwMode="auto">
            <a:xfrm flipH="1">
              <a:off x="532886" y="3823816"/>
              <a:ext cx="2471301" cy="179894"/>
            </a:xfrm>
            <a:custGeom>
              <a:avLst/>
              <a:gdLst>
                <a:gd name="connsiteX0" fmla="*/ 2420280 w 2471301"/>
                <a:gd name="connsiteY0" fmla="*/ 0 h 179894"/>
                <a:gd name="connsiteX1" fmla="*/ 51020 w 2471301"/>
                <a:gd name="connsiteY1" fmla="*/ 0 h 179894"/>
                <a:gd name="connsiteX2" fmla="*/ 0 w 2471301"/>
                <a:gd name="connsiteY2" fmla="*/ 179894 h 179894"/>
                <a:gd name="connsiteX3" fmla="*/ 2471301 w 2471301"/>
                <a:gd name="connsiteY3" fmla="*/ 179894 h 179894"/>
                <a:gd name="connsiteX4" fmla="*/ 2420280 w 2471301"/>
                <a:gd name="connsiteY4" fmla="*/ 0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1301" h="179894">
                  <a:moveTo>
                    <a:pt x="2420280" y="0"/>
                  </a:moveTo>
                  <a:lnTo>
                    <a:pt x="51020" y="0"/>
                  </a:lnTo>
                  <a:lnTo>
                    <a:pt x="0" y="179894"/>
                  </a:lnTo>
                  <a:lnTo>
                    <a:pt x="2471301" y="179894"/>
                  </a:lnTo>
                  <a:lnTo>
                    <a:pt x="2420280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50C420A1-916D-15B4-A4CA-C5447382AE2E}"/>
                </a:ext>
              </a:extLst>
            </p:cNvPr>
            <p:cNvSpPr/>
            <p:nvPr/>
          </p:nvSpPr>
          <p:spPr bwMode="auto">
            <a:xfrm flipH="1">
              <a:off x="1193681" y="1307746"/>
              <a:ext cx="1149710" cy="366059"/>
            </a:xfrm>
            <a:custGeom>
              <a:avLst/>
              <a:gdLst>
                <a:gd name="connsiteX0" fmla="*/ 1045890 w 1149710"/>
                <a:gd name="connsiteY0" fmla="*/ 0 h 366059"/>
                <a:gd name="connsiteX1" fmla="*/ 103820 w 1149710"/>
                <a:gd name="connsiteY1" fmla="*/ 0 h 366059"/>
                <a:gd name="connsiteX2" fmla="*/ 0 w 1149710"/>
                <a:gd name="connsiteY2" fmla="*/ 366059 h 366059"/>
                <a:gd name="connsiteX3" fmla="*/ 1149710 w 1149710"/>
                <a:gd name="connsiteY3" fmla="*/ 366059 h 366059"/>
                <a:gd name="connsiteX4" fmla="*/ 1045890 w 1149710"/>
                <a:gd name="connsiteY4" fmla="*/ 0 h 366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9710" h="366059">
                  <a:moveTo>
                    <a:pt x="1045890" y="0"/>
                  </a:moveTo>
                  <a:lnTo>
                    <a:pt x="103820" y="0"/>
                  </a:lnTo>
                  <a:lnTo>
                    <a:pt x="0" y="366059"/>
                  </a:lnTo>
                  <a:lnTo>
                    <a:pt x="1149710" y="366059"/>
                  </a:lnTo>
                  <a:lnTo>
                    <a:pt x="1045890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5E4A51AF-886D-7830-B40B-5F2CDA4A349F}"/>
                </a:ext>
              </a:extLst>
            </p:cNvPr>
            <p:cNvSpPr/>
            <p:nvPr/>
          </p:nvSpPr>
          <p:spPr bwMode="auto">
            <a:xfrm flipH="1">
              <a:off x="1092052" y="1853700"/>
              <a:ext cx="1352968" cy="178441"/>
            </a:xfrm>
            <a:custGeom>
              <a:avLst/>
              <a:gdLst>
                <a:gd name="connsiteX0" fmla="*/ 1302360 w 1352968"/>
                <a:gd name="connsiteY0" fmla="*/ 0 h 178441"/>
                <a:gd name="connsiteX1" fmla="*/ 50609 w 1352968"/>
                <a:gd name="connsiteY1" fmla="*/ 0 h 178441"/>
                <a:gd name="connsiteX2" fmla="*/ 0 w 1352968"/>
                <a:gd name="connsiteY2" fmla="*/ 178441 h 178441"/>
                <a:gd name="connsiteX3" fmla="*/ 1352968 w 1352968"/>
                <a:gd name="connsiteY3" fmla="*/ 178441 h 178441"/>
                <a:gd name="connsiteX4" fmla="*/ 1302360 w 1352968"/>
                <a:gd name="connsiteY4" fmla="*/ 0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2968" h="178441">
                  <a:moveTo>
                    <a:pt x="1302360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1352968" y="178441"/>
                  </a:lnTo>
                  <a:lnTo>
                    <a:pt x="1302360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81D4DF8A-583A-72BD-4F6D-AC9ADA6425C0}"/>
                </a:ext>
              </a:extLst>
            </p:cNvPr>
            <p:cNvSpPr/>
            <p:nvPr/>
          </p:nvSpPr>
          <p:spPr bwMode="auto">
            <a:xfrm flipH="1">
              <a:off x="990423" y="2212035"/>
              <a:ext cx="1556226" cy="178441"/>
            </a:xfrm>
            <a:custGeom>
              <a:avLst/>
              <a:gdLst>
                <a:gd name="connsiteX0" fmla="*/ 1505618 w 1556226"/>
                <a:gd name="connsiteY0" fmla="*/ 0 h 178441"/>
                <a:gd name="connsiteX1" fmla="*/ 50609 w 1556226"/>
                <a:gd name="connsiteY1" fmla="*/ 0 h 178441"/>
                <a:gd name="connsiteX2" fmla="*/ 0 w 1556226"/>
                <a:gd name="connsiteY2" fmla="*/ 178441 h 178441"/>
                <a:gd name="connsiteX3" fmla="*/ 1556226 w 1556226"/>
                <a:gd name="connsiteY3" fmla="*/ 178441 h 178441"/>
                <a:gd name="connsiteX4" fmla="*/ 1505618 w 1556226"/>
                <a:gd name="connsiteY4" fmla="*/ 0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6226" h="178441">
                  <a:moveTo>
                    <a:pt x="1505618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1556226" y="178441"/>
                  </a:lnTo>
                  <a:lnTo>
                    <a:pt x="1505618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684C0F80-91FD-AD77-F422-9FDEBB225C05}"/>
                </a:ext>
              </a:extLst>
            </p:cNvPr>
            <p:cNvSpPr/>
            <p:nvPr/>
          </p:nvSpPr>
          <p:spPr bwMode="auto">
            <a:xfrm flipH="1">
              <a:off x="888794" y="2570370"/>
              <a:ext cx="1759484" cy="178441"/>
            </a:xfrm>
            <a:custGeom>
              <a:avLst/>
              <a:gdLst>
                <a:gd name="connsiteX0" fmla="*/ 1708876 w 1759484"/>
                <a:gd name="connsiteY0" fmla="*/ 0 h 178441"/>
                <a:gd name="connsiteX1" fmla="*/ 50609 w 1759484"/>
                <a:gd name="connsiteY1" fmla="*/ 0 h 178441"/>
                <a:gd name="connsiteX2" fmla="*/ 0 w 1759484"/>
                <a:gd name="connsiteY2" fmla="*/ 178441 h 178441"/>
                <a:gd name="connsiteX3" fmla="*/ 1759484 w 1759484"/>
                <a:gd name="connsiteY3" fmla="*/ 178441 h 178441"/>
                <a:gd name="connsiteX4" fmla="*/ 1708876 w 1759484"/>
                <a:gd name="connsiteY4" fmla="*/ 0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9484" h="178441">
                  <a:moveTo>
                    <a:pt x="1708876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1759484" y="178441"/>
                  </a:lnTo>
                  <a:lnTo>
                    <a:pt x="1708876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120BE869-127C-E8E0-15BB-DC4432F72DAA}"/>
                </a:ext>
              </a:extLst>
            </p:cNvPr>
            <p:cNvSpPr/>
            <p:nvPr/>
          </p:nvSpPr>
          <p:spPr bwMode="auto">
            <a:xfrm flipH="1">
              <a:off x="787165" y="2928704"/>
              <a:ext cx="1962743" cy="178442"/>
            </a:xfrm>
            <a:custGeom>
              <a:avLst/>
              <a:gdLst>
                <a:gd name="connsiteX0" fmla="*/ 1912134 w 1962743"/>
                <a:gd name="connsiteY0" fmla="*/ 0 h 178442"/>
                <a:gd name="connsiteX1" fmla="*/ 50608 w 1962743"/>
                <a:gd name="connsiteY1" fmla="*/ 0 h 178442"/>
                <a:gd name="connsiteX2" fmla="*/ 0 w 1962743"/>
                <a:gd name="connsiteY2" fmla="*/ 178442 h 178442"/>
                <a:gd name="connsiteX3" fmla="*/ 1962743 w 1962743"/>
                <a:gd name="connsiteY3" fmla="*/ 178442 h 178442"/>
                <a:gd name="connsiteX4" fmla="*/ 1912134 w 1962743"/>
                <a:gd name="connsiteY4" fmla="*/ 0 h 178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2743" h="178442">
                  <a:moveTo>
                    <a:pt x="1912134" y="0"/>
                  </a:moveTo>
                  <a:lnTo>
                    <a:pt x="50608" y="0"/>
                  </a:lnTo>
                  <a:lnTo>
                    <a:pt x="0" y="178442"/>
                  </a:lnTo>
                  <a:lnTo>
                    <a:pt x="1962743" y="178442"/>
                  </a:lnTo>
                  <a:lnTo>
                    <a:pt x="1912134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EC1407B7-A639-653A-0A60-84666DEC5294}"/>
                </a:ext>
              </a:extLst>
            </p:cNvPr>
            <p:cNvSpPr/>
            <p:nvPr/>
          </p:nvSpPr>
          <p:spPr bwMode="auto">
            <a:xfrm flipH="1">
              <a:off x="685535" y="3287041"/>
              <a:ext cx="2166002" cy="178441"/>
            </a:xfrm>
            <a:custGeom>
              <a:avLst/>
              <a:gdLst>
                <a:gd name="connsiteX0" fmla="*/ 2115393 w 2166002"/>
                <a:gd name="connsiteY0" fmla="*/ 0 h 178441"/>
                <a:gd name="connsiteX1" fmla="*/ 50609 w 2166002"/>
                <a:gd name="connsiteY1" fmla="*/ 0 h 178441"/>
                <a:gd name="connsiteX2" fmla="*/ 0 w 2166002"/>
                <a:gd name="connsiteY2" fmla="*/ 178441 h 178441"/>
                <a:gd name="connsiteX3" fmla="*/ 2166002 w 2166002"/>
                <a:gd name="connsiteY3" fmla="*/ 178441 h 178441"/>
                <a:gd name="connsiteX4" fmla="*/ 2115393 w 2166002"/>
                <a:gd name="connsiteY4" fmla="*/ 0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6002" h="178441">
                  <a:moveTo>
                    <a:pt x="2115393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2166002" y="178441"/>
                  </a:lnTo>
                  <a:lnTo>
                    <a:pt x="2115393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DE28AF30-8879-40D0-F9B3-25BF4707E6DB}"/>
                </a:ext>
              </a:extLst>
            </p:cNvPr>
            <p:cNvSpPr/>
            <p:nvPr/>
          </p:nvSpPr>
          <p:spPr bwMode="auto">
            <a:xfrm flipH="1">
              <a:off x="583906" y="3645376"/>
              <a:ext cx="2369260" cy="178441"/>
            </a:xfrm>
            <a:custGeom>
              <a:avLst/>
              <a:gdLst>
                <a:gd name="connsiteX0" fmla="*/ 2318652 w 2369260"/>
                <a:gd name="connsiteY0" fmla="*/ 0 h 178441"/>
                <a:gd name="connsiteX1" fmla="*/ 50609 w 2369260"/>
                <a:gd name="connsiteY1" fmla="*/ 0 h 178441"/>
                <a:gd name="connsiteX2" fmla="*/ 0 w 2369260"/>
                <a:gd name="connsiteY2" fmla="*/ 178441 h 178441"/>
                <a:gd name="connsiteX3" fmla="*/ 2369260 w 2369260"/>
                <a:gd name="connsiteY3" fmla="*/ 178441 h 178441"/>
                <a:gd name="connsiteX4" fmla="*/ 2318652 w 2369260"/>
                <a:gd name="connsiteY4" fmla="*/ 0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69260" h="178441">
                  <a:moveTo>
                    <a:pt x="2318652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2369260" y="178441"/>
                  </a:lnTo>
                  <a:lnTo>
                    <a:pt x="2318652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72E7D62D-F007-C44F-8236-037C6AB322AF}"/>
                </a:ext>
              </a:extLst>
            </p:cNvPr>
            <p:cNvSpPr/>
            <p:nvPr/>
          </p:nvSpPr>
          <p:spPr bwMode="auto">
            <a:xfrm>
              <a:off x="1297908" y="1104899"/>
              <a:ext cx="939847" cy="201514"/>
            </a:xfrm>
            <a:custGeom>
              <a:avLst/>
              <a:gdLst>
                <a:gd name="connsiteX0" fmla="*/ 94895 w 939847"/>
                <a:gd name="connsiteY0" fmla="*/ 0 h 201514"/>
                <a:gd name="connsiteX1" fmla="*/ 844952 w 939847"/>
                <a:gd name="connsiteY1" fmla="*/ 0 h 201514"/>
                <a:gd name="connsiteX2" fmla="*/ 939847 w 939847"/>
                <a:gd name="connsiteY2" fmla="*/ 94895 h 201514"/>
                <a:gd name="connsiteX3" fmla="*/ 939847 w 939847"/>
                <a:gd name="connsiteY3" fmla="*/ 201514 h 201514"/>
                <a:gd name="connsiteX4" fmla="*/ 0 w 939847"/>
                <a:gd name="connsiteY4" fmla="*/ 201514 h 201514"/>
                <a:gd name="connsiteX5" fmla="*/ 0 w 939847"/>
                <a:gd name="connsiteY5" fmla="*/ 94895 h 201514"/>
                <a:gd name="connsiteX6" fmla="*/ 94895 w 939847"/>
                <a:gd name="connsiteY6" fmla="*/ 0 h 201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9847" h="201514">
                  <a:moveTo>
                    <a:pt x="94895" y="0"/>
                  </a:moveTo>
                  <a:lnTo>
                    <a:pt x="844952" y="0"/>
                  </a:lnTo>
                  <a:cubicBezTo>
                    <a:pt x="897361" y="0"/>
                    <a:pt x="939847" y="42486"/>
                    <a:pt x="939847" y="94895"/>
                  </a:cubicBezTo>
                  <a:lnTo>
                    <a:pt x="939847" y="201514"/>
                  </a:lnTo>
                  <a:lnTo>
                    <a:pt x="0" y="201514"/>
                  </a:lnTo>
                  <a:lnTo>
                    <a:pt x="0" y="94895"/>
                  </a:lnTo>
                  <a:cubicBezTo>
                    <a:pt x="0" y="42486"/>
                    <a:pt x="42486" y="0"/>
                    <a:pt x="9489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0180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D6001170-4A6D-99D1-5855-F91D9A8596C0}"/>
              </a:ext>
            </a:extLst>
          </p:cNvPr>
          <p:cNvSpPr txBox="1"/>
          <p:nvPr/>
        </p:nvSpPr>
        <p:spPr>
          <a:xfrm>
            <a:off x="906419" y="3542805"/>
            <a:ext cx="19800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説明図や図解に</a:t>
            </a:r>
          </a:p>
        </p:txBody>
      </p: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72FF7C6D-8B1E-FFBD-3876-FFCF106AAB2E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跳び箱図形の使い方サンプル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D3C4846-91A1-4A36-55D3-642AB57699A6}"/>
              </a:ext>
            </a:extLst>
          </p:cNvPr>
          <p:cNvGrpSpPr/>
          <p:nvPr/>
        </p:nvGrpSpPr>
        <p:grpSpPr>
          <a:xfrm>
            <a:off x="536143" y="936202"/>
            <a:ext cx="2703244" cy="2233112"/>
            <a:chOff x="5468745" y="1104899"/>
            <a:chExt cx="1556226" cy="1285577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F3364782-F998-33B7-D1B4-8F83940B4415}"/>
                </a:ext>
              </a:extLst>
            </p:cNvPr>
            <p:cNvSpPr/>
            <p:nvPr/>
          </p:nvSpPr>
          <p:spPr bwMode="auto">
            <a:xfrm flipH="1">
              <a:off x="5620983" y="1673805"/>
              <a:ext cx="1251751" cy="179894"/>
            </a:xfrm>
            <a:custGeom>
              <a:avLst/>
              <a:gdLst>
                <a:gd name="connsiteX0" fmla="*/ 1200730 w 1251751"/>
                <a:gd name="connsiteY0" fmla="*/ 0 h 179894"/>
                <a:gd name="connsiteX1" fmla="*/ 51020 w 1251751"/>
                <a:gd name="connsiteY1" fmla="*/ 0 h 179894"/>
                <a:gd name="connsiteX2" fmla="*/ 0 w 1251751"/>
                <a:gd name="connsiteY2" fmla="*/ 179894 h 179894"/>
                <a:gd name="connsiteX3" fmla="*/ 1251751 w 1251751"/>
                <a:gd name="connsiteY3" fmla="*/ 179894 h 179894"/>
                <a:gd name="connsiteX4" fmla="*/ 1200730 w 1251751"/>
                <a:gd name="connsiteY4" fmla="*/ 0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1751" h="179894">
                  <a:moveTo>
                    <a:pt x="1200730" y="0"/>
                  </a:moveTo>
                  <a:lnTo>
                    <a:pt x="51020" y="0"/>
                  </a:lnTo>
                  <a:lnTo>
                    <a:pt x="0" y="179894"/>
                  </a:lnTo>
                  <a:lnTo>
                    <a:pt x="1251751" y="179894"/>
                  </a:lnTo>
                  <a:lnTo>
                    <a:pt x="1200730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ja-JP" b="1" dirty="0"/>
                <a:t>STEP2</a:t>
              </a:r>
              <a:endParaRPr lang="ja-JP" altLang="en-US" b="1" dirty="0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B834F3D3-9BB5-8016-6115-A65216FD0D37}"/>
                </a:ext>
              </a:extLst>
            </p:cNvPr>
            <p:cNvSpPr/>
            <p:nvPr/>
          </p:nvSpPr>
          <p:spPr bwMode="auto">
            <a:xfrm flipH="1">
              <a:off x="5519354" y="2032140"/>
              <a:ext cx="1455009" cy="179894"/>
            </a:xfrm>
            <a:custGeom>
              <a:avLst/>
              <a:gdLst>
                <a:gd name="connsiteX0" fmla="*/ 1403988 w 1455009"/>
                <a:gd name="connsiteY0" fmla="*/ 0 h 179894"/>
                <a:gd name="connsiteX1" fmla="*/ 51020 w 1455009"/>
                <a:gd name="connsiteY1" fmla="*/ 0 h 179894"/>
                <a:gd name="connsiteX2" fmla="*/ 0 w 1455009"/>
                <a:gd name="connsiteY2" fmla="*/ 179894 h 179894"/>
                <a:gd name="connsiteX3" fmla="*/ 1455009 w 1455009"/>
                <a:gd name="connsiteY3" fmla="*/ 179894 h 179894"/>
                <a:gd name="connsiteX4" fmla="*/ 1403988 w 1455009"/>
                <a:gd name="connsiteY4" fmla="*/ 0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5009" h="179894">
                  <a:moveTo>
                    <a:pt x="1403988" y="0"/>
                  </a:moveTo>
                  <a:lnTo>
                    <a:pt x="51020" y="0"/>
                  </a:lnTo>
                  <a:lnTo>
                    <a:pt x="0" y="179894"/>
                  </a:lnTo>
                  <a:lnTo>
                    <a:pt x="1455009" y="179894"/>
                  </a:lnTo>
                  <a:lnTo>
                    <a:pt x="1403988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ja-JP" b="1" dirty="0"/>
                <a:t>STEP4</a:t>
              </a:r>
              <a:endParaRPr lang="ja-JP" altLang="en-US" b="1" dirty="0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DDE0B160-4EA4-1BDE-2EDF-DB485B23AF28}"/>
                </a:ext>
              </a:extLst>
            </p:cNvPr>
            <p:cNvSpPr/>
            <p:nvPr/>
          </p:nvSpPr>
          <p:spPr bwMode="auto">
            <a:xfrm flipH="1">
              <a:off x="5672003" y="1307746"/>
              <a:ext cx="1149710" cy="366059"/>
            </a:xfrm>
            <a:custGeom>
              <a:avLst/>
              <a:gdLst>
                <a:gd name="connsiteX0" fmla="*/ 1045890 w 1149710"/>
                <a:gd name="connsiteY0" fmla="*/ 0 h 366059"/>
                <a:gd name="connsiteX1" fmla="*/ 103820 w 1149710"/>
                <a:gd name="connsiteY1" fmla="*/ 0 h 366059"/>
                <a:gd name="connsiteX2" fmla="*/ 0 w 1149710"/>
                <a:gd name="connsiteY2" fmla="*/ 366059 h 366059"/>
                <a:gd name="connsiteX3" fmla="*/ 1149710 w 1149710"/>
                <a:gd name="connsiteY3" fmla="*/ 366059 h 366059"/>
                <a:gd name="connsiteX4" fmla="*/ 1045890 w 1149710"/>
                <a:gd name="connsiteY4" fmla="*/ 0 h 366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9710" h="366059">
                  <a:moveTo>
                    <a:pt x="1045890" y="0"/>
                  </a:moveTo>
                  <a:lnTo>
                    <a:pt x="103820" y="0"/>
                  </a:lnTo>
                  <a:lnTo>
                    <a:pt x="0" y="366059"/>
                  </a:lnTo>
                  <a:lnTo>
                    <a:pt x="1149710" y="366059"/>
                  </a:lnTo>
                  <a:lnTo>
                    <a:pt x="1045890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ja-JP" b="1" dirty="0"/>
                <a:t>STEP1</a:t>
              </a:r>
              <a:endParaRPr lang="ja-JP" altLang="en-US" b="1" dirty="0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BA3A089A-93AA-955C-EEEB-EEC2FCED42BD}"/>
                </a:ext>
              </a:extLst>
            </p:cNvPr>
            <p:cNvSpPr/>
            <p:nvPr/>
          </p:nvSpPr>
          <p:spPr bwMode="auto">
            <a:xfrm flipH="1">
              <a:off x="5570374" y="1853700"/>
              <a:ext cx="1352968" cy="178441"/>
            </a:xfrm>
            <a:custGeom>
              <a:avLst/>
              <a:gdLst>
                <a:gd name="connsiteX0" fmla="*/ 1302360 w 1352968"/>
                <a:gd name="connsiteY0" fmla="*/ 0 h 178441"/>
                <a:gd name="connsiteX1" fmla="*/ 50609 w 1352968"/>
                <a:gd name="connsiteY1" fmla="*/ 0 h 178441"/>
                <a:gd name="connsiteX2" fmla="*/ 0 w 1352968"/>
                <a:gd name="connsiteY2" fmla="*/ 178441 h 178441"/>
                <a:gd name="connsiteX3" fmla="*/ 1352968 w 1352968"/>
                <a:gd name="connsiteY3" fmla="*/ 178441 h 178441"/>
                <a:gd name="connsiteX4" fmla="*/ 1302360 w 1352968"/>
                <a:gd name="connsiteY4" fmla="*/ 0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2968" h="178441">
                  <a:moveTo>
                    <a:pt x="1302360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1352968" y="178441"/>
                  </a:lnTo>
                  <a:lnTo>
                    <a:pt x="1302360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ja-JP" b="1" dirty="0"/>
                <a:t>STEP3</a:t>
              </a:r>
              <a:endParaRPr lang="ja-JP" altLang="en-US" b="1" dirty="0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F3D70935-370D-2898-2631-5F6F52F8CE32}"/>
                </a:ext>
              </a:extLst>
            </p:cNvPr>
            <p:cNvSpPr/>
            <p:nvPr/>
          </p:nvSpPr>
          <p:spPr bwMode="auto">
            <a:xfrm flipH="1">
              <a:off x="5468745" y="2212035"/>
              <a:ext cx="1556226" cy="178441"/>
            </a:xfrm>
            <a:custGeom>
              <a:avLst/>
              <a:gdLst>
                <a:gd name="connsiteX0" fmla="*/ 1505618 w 1556226"/>
                <a:gd name="connsiteY0" fmla="*/ 0 h 178441"/>
                <a:gd name="connsiteX1" fmla="*/ 50609 w 1556226"/>
                <a:gd name="connsiteY1" fmla="*/ 0 h 178441"/>
                <a:gd name="connsiteX2" fmla="*/ 0 w 1556226"/>
                <a:gd name="connsiteY2" fmla="*/ 178441 h 178441"/>
                <a:gd name="connsiteX3" fmla="*/ 1556226 w 1556226"/>
                <a:gd name="connsiteY3" fmla="*/ 178441 h 178441"/>
                <a:gd name="connsiteX4" fmla="*/ 1505618 w 1556226"/>
                <a:gd name="connsiteY4" fmla="*/ 0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6226" h="178441">
                  <a:moveTo>
                    <a:pt x="1505618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1556226" y="178441"/>
                  </a:lnTo>
                  <a:lnTo>
                    <a:pt x="1505618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ja-JP" b="1" dirty="0"/>
                <a:t>STEP5</a:t>
              </a:r>
              <a:endParaRPr lang="ja-JP" altLang="en-US" b="1" dirty="0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22F53284-B8B5-B1EC-0229-50B2D0892ABA}"/>
                </a:ext>
              </a:extLst>
            </p:cNvPr>
            <p:cNvSpPr/>
            <p:nvPr/>
          </p:nvSpPr>
          <p:spPr bwMode="auto">
            <a:xfrm>
              <a:off x="5776230" y="1104899"/>
              <a:ext cx="939847" cy="201514"/>
            </a:xfrm>
            <a:custGeom>
              <a:avLst/>
              <a:gdLst>
                <a:gd name="connsiteX0" fmla="*/ 94895 w 939847"/>
                <a:gd name="connsiteY0" fmla="*/ 0 h 201514"/>
                <a:gd name="connsiteX1" fmla="*/ 844952 w 939847"/>
                <a:gd name="connsiteY1" fmla="*/ 0 h 201514"/>
                <a:gd name="connsiteX2" fmla="*/ 939847 w 939847"/>
                <a:gd name="connsiteY2" fmla="*/ 94895 h 201514"/>
                <a:gd name="connsiteX3" fmla="*/ 939847 w 939847"/>
                <a:gd name="connsiteY3" fmla="*/ 201514 h 201514"/>
                <a:gd name="connsiteX4" fmla="*/ 0 w 939847"/>
                <a:gd name="connsiteY4" fmla="*/ 201514 h 201514"/>
                <a:gd name="connsiteX5" fmla="*/ 0 w 939847"/>
                <a:gd name="connsiteY5" fmla="*/ 94895 h 201514"/>
                <a:gd name="connsiteX6" fmla="*/ 94895 w 939847"/>
                <a:gd name="connsiteY6" fmla="*/ 0 h 201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9847" h="201514">
                  <a:moveTo>
                    <a:pt x="94895" y="0"/>
                  </a:moveTo>
                  <a:lnTo>
                    <a:pt x="844952" y="0"/>
                  </a:lnTo>
                  <a:cubicBezTo>
                    <a:pt x="897361" y="0"/>
                    <a:pt x="939847" y="42486"/>
                    <a:pt x="939847" y="94895"/>
                  </a:cubicBezTo>
                  <a:lnTo>
                    <a:pt x="939847" y="201514"/>
                  </a:lnTo>
                  <a:lnTo>
                    <a:pt x="0" y="201514"/>
                  </a:lnTo>
                  <a:lnTo>
                    <a:pt x="0" y="94895"/>
                  </a:lnTo>
                  <a:cubicBezTo>
                    <a:pt x="0" y="42486"/>
                    <a:pt x="42486" y="0"/>
                    <a:pt x="9489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53834302-17CA-9464-3DEE-E4C0C1DBF25F}"/>
              </a:ext>
            </a:extLst>
          </p:cNvPr>
          <p:cNvGrpSpPr/>
          <p:nvPr/>
        </p:nvGrpSpPr>
        <p:grpSpPr>
          <a:xfrm>
            <a:off x="3521241" y="3662919"/>
            <a:ext cx="2082262" cy="2685079"/>
            <a:chOff x="35718" y="397674"/>
            <a:chExt cx="3082508" cy="3974898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2E2874B0-3B00-2B35-1353-73C6CC04D346}"/>
                </a:ext>
              </a:extLst>
            </p:cNvPr>
            <p:cNvSpPr/>
            <p:nvPr/>
          </p:nvSpPr>
          <p:spPr bwMode="auto">
            <a:xfrm flipH="1">
              <a:off x="951097" y="966580"/>
              <a:ext cx="1251751" cy="179894"/>
            </a:xfrm>
            <a:custGeom>
              <a:avLst/>
              <a:gdLst>
                <a:gd name="connsiteX0" fmla="*/ 1200730 w 1251751"/>
                <a:gd name="connsiteY0" fmla="*/ 0 h 179894"/>
                <a:gd name="connsiteX1" fmla="*/ 51020 w 1251751"/>
                <a:gd name="connsiteY1" fmla="*/ 0 h 179894"/>
                <a:gd name="connsiteX2" fmla="*/ 0 w 1251751"/>
                <a:gd name="connsiteY2" fmla="*/ 179894 h 179894"/>
                <a:gd name="connsiteX3" fmla="*/ 317460 w 1251751"/>
                <a:gd name="connsiteY3" fmla="*/ 179894 h 179894"/>
                <a:gd name="connsiteX4" fmla="*/ 327139 w 1251751"/>
                <a:gd name="connsiteY4" fmla="*/ 134497 h 179894"/>
                <a:gd name="connsiteX5" fmla="*/ 924613 w 1251751"/>
                <a:gd name="connsiteY5" fmla="*/ 134497 h 179894"/>
                <a:gd name="connsiteX6" fmla="*/ 934293 w 1251751"/>
                <a:gd name="connsiteY6" fmla="*/ 179894 h 179894"/>
                <a:gd name="connsiteX7" fmla="*/ 1251751 w 1251751"/>
                <a:gd name="connsiteY7" fmla="*/ 179894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51751" h="179894">
                  <a:moveTo>
                    <a:pt x="1200730" y="0"/>
                  </a:moveTo>
                  <a:lnTo>
                    <a:pt x="51020" y="0"/>
                  </a:lnTo>
                  <a:lnTo>
                    <a:pt x="0" y="179894"/>
                  </a:lnTo>
                  <a:lnTo>
                    <a:pt x="317460" y="179894"/>
                  </a:lnTo>
                  <a:lnTo>
                    <a:pt x="327139" y="134497"/>
                  </a:lnTo>
                  <a:lnTo>
                    <a:pt x="924613" y="134497"/>
                  </a:lnTo>
                  <a:lnTo>
                    <a:pt x="934293" y="179894"/>
                  </a:lnTo>
                  <a:lnTo>
                    <a:pt x="1251751" y="179894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23E4467B-6533-EF72-F622-E45B31A9D038}"/>
                </a:ext>
              </a:extLst>
            </p:cNvPr>
            <p:cNvSpPr/>
            <p:nvPr/>
          </p:nvSpPr>
          <p:spPr bwMode="auto">
            <a:xfrm flipH="1">
              <a:off x="849468" y="1324915"/>
              <a:ext cx="1455009" cy="179894"/>
            </a:xfrm>
            <a:custGeom>
              <a:avLst/>
              <a:gdLst>
                <a:gd name="connsiteX0" fmla="*/ 1403988 w 1455009"/>
                <a:gd name="connsiteY0" fmla="*/ 0 h 179894"/>
                <a:gd name="connsiteX1" fmla="*/ 51020 w 1455009"/>
                <a:gd name="connsiteY1" fmla="*/ 0 h 179894"/>
                <a:gd name="connsiteX2" fmla="*/ 0 w 1455009"/>
                <a:gd name="connsiteY2" fmla="*/ 179894 h 179894"/>
                <a:gd name="connsiteX3" fmla="*/ 342686 w 1455009"/>
                <a:gd name="connsiteY3" fmla="*/ 179894 h 179894"/>
                <a:gd name="connsiteX4" fmla="*/ 352365 w 1455009"/>
                <a:gd name="connsiteY4" fmla="*/ 134497 h 179894"/>
                <a:gd name="connsiteX5" fmla="*/ 1102645 w 1455009"/>
                <a:gd name="connsiteY5" fmla="*/ 134497 h 179894"/>
                <a:gd name="connsiteX6" fmla="*/ 1112324 w 1455009"/>
                <a:gd name="connsiteY6" fmla="*/ 179894 h 179894"/>
                <a:gd name="connsiteX7" fmla="*/ 1455009 w 1455009"/>
                <a:gd name="connsiteY7" fmla="*/ 179894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5009" h="179894">
                  <a:moveTo>
                    <a:pt x="1403988" y="0"/>
                  </a:moveTo>
                  <a:lnTo>
                    <a:pt x="51020" y="0"/>
                  </a:lnTo>
                  <a:lnTo>
                    <a:pt x="0" y="179894"/>
                  </a:lnTo>
                  <a:lnTo>
                    <a:pt x="342686" y="179894"/>
                  </a:lnTo>
                  <a:lnTo>
                    <a:pt x="352365" y="134497"/>
                  </a:lnTo>
                  <a:lnTo>
                    <a:pt x="1102645" y="134497"/>
                  </a:lnTo>
                  <a:lnTo>
                    <a:pt x="1112324" y="179894"/>
                  </a:lnTo>
                  <a:lnTo>
                    <a:pt x="1455009" y="179894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AD0D0974-F982-628F-0B52-AD1B6DD7B177}"/>
                </a:ext>
              </a:extLst>
            </p:cNvPr>
            <p:cNvSpPr/>
            <p:nvPr/>
          </p:nvSpPr>
          <p:spPr bwMode="auto">
            <a:xfrm flipH="1">
              <a:off x="747839" y="1683250"/>
              <a:ext cx="1658267" cy="179894"/>
            </a:xfrm>
            <a:custGeom>
              <a:avLst/>
              <a:gdLst>
                <a:gd name="connsiteX0" fmla="*/ 1607246 w 1658267"/>
                <a:gd name="connsiteY0" fmla="*/ 0 h 179894"/>
                <a:gd name="connsiteX1" fmla="*/ 51020 w 1658267"/>
                <a:gd name="connsiteY1" fmla="*/ 0 h 179894"/>
                <a:gd name="connsiteX2" fmla="*/ 0 w 1658267"/>
                <a:gd name="connsiteY2" fmla="*/ 179894 h 179894"/>
                <a:gd name="connsiteX3" fmla="*/ 367911 w 1658267"/>
                <a:gd name="connsiteY3" fmla="*/ 179894 h 179894"/>
                <a:gd name="connsiteX4" fmla="*/ 377590 w 1658267"/>
                <a:gd name="connsiteY4" fmla="*/ 134497 h 179894"/>
                <a:gd name="connsiteX5" fmla="*/ 1280678 w 1658267"/>
                <a:gd name="connsiteY5" fmla="*/ 134497 h 179894"/>
                <a:gd name="connsiteX6" fmla="*/ 1290358 w 1658267"/>
                <a:gd name="connsiteY6" fmla="*/ 179894 h 179894"/>
                <a:gd name="connsiteX7" fmla="*/ 1658267 w 1658267"/>
                <a:gd name="connsiteY7" fmla="*/ 179894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58267" h="179894">
                  <a:moveTo>
                    <a:pt x="1607246" y="0"/>
                  </a:moveTo>
                  <a:lnTo>
                    <a:pt x="51020" y="0"/>
                  </a:lnTo>
                  <a:lnTo>
                    <a:pt x="0" y="179894"/>
                  </a:lnTo>
                  <a:lnTo>
                    <a:pt x="367911" y="179894"/>
                  </a:lnTo>
                  <a:lnTo>
                    <a:pt x="377590" y="134497"/>
                  </a:lnTo>
                  <a:lnTo>
                    <a:pt x="1280678" y="134497"/>
                  </a:lnTo>
                  <a:lnTo>
                    <a:pt x="1290358" y="179894"/>
                  </a:lnTo>
                  <a:lnTo>
                    <a:pt x="1658267" y="179894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04B6CB76-78D9-32B0-0271-9C9480ED3959}"/>
                </a:ext>
              </a:extLst>
            </p:cNvPr>
            <p:cNvSpPr/>
            <p:nvPr/>
          </p:nvSpPr>
          <p:spPr bwMode="auto">
            <a:xfrm flipH="1">
              <a:off x="646209" y="2041585"/>
              <a:ext cx="1861526" cy="179894"/>
            </a:xfrm>
            <a:custGeom>
              <a:avLst/>
              <a:gdLst>
                <a:gd name="connsiteX0" fmla="*/ 1810505 w 1861526"/>
                <a:gd name="connsiteY0" fmla="*/ 0 h 179894"/>
                <a:gd name="connsiteX1" fmla="*/ 51021 w 1861526"/>
                <a:gd name="connsiteY1" fmla="*/ 0 h 179894"/>
                <a:gd name="connsiteX2" fmla="*/ 0 w 1861526"/>
                <a:gd name="connsiteY2" fmla="*/ 179894 h 179894"/>
                <a:gd name="connsiteX3" fmla="*/ 393135 w 1861526"/>
                <a:gd name="connsiteY3" fmla="*/ 179894 h 179894"/>
                <a:gd name="connsiteX4" fmla="*/ 402814 w 1861526"/>
                <a:gd name="connsiteY4" fmla="*/ 134498 h 179894"/>
                <a:gd name="connsiteX5" fmla="*/ 1458709 w 1861526"/>
                <a:gd name="connsiteY5" fmla="*/ 134498 h 179894"/>
                <a:gd name="connsiteX6" fmla="*/ 1468388 w 1861526"/>
                <a:gd name="connsiteY6" fmla="*/ 179894 h 179894"/>
                <a:gd name="connsiteX7" fmla="*/ 1861526 w 1861526"/>
                <a:gd name="connsiteY7" fmla="*/ 179894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61526" h="179894">
                  <a:moveTo>
                    <a:pt x="1810505" y="0"/>
                  </a:moveTo>
                  <a:lnTo>
                    <a:pt x="51021" y="0"/>
                  </a:lnTo>
                  <a:lnTo>
                    <a:pt x="0" y="179894"/>
                  </a:lnTo>
                  <a:lnTo>
                    <a:pt x="393135" y="179894"/>
                  </a:lnTo>
                  <a:lnTo>
                    <a:pt x="402814" y="134498"/>
                  </a:lnTo>
                  <a:lnTo>
                    <a:pt x="1458709" y="134498"/>
                  </a:lnTo>
                  <a:lnTo>
                    <a:pt x="1468388" y="179894"/>
                  </a:lnTo>
                  <a:lnTo>
                    <a:pt x="1861526" y="179894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05749FF7-EF0A-82CA-20B8-D4952F5055C2}"/>
                </a:ext>
              </a:extLst>
            </p:cNvPr>
            <p:cNvSpPr/>
            <p:nvPr/>
          </p:nvSpPr>
          <p:spPr bwMode="auto">
            <a:xfrm flipH="1">
              <a:off x="544580" y="2399921"/>
              <a:ext cx="2064784" cy="179894"/>
            </a:xfrm>
            <a:custGeom>
              <a:avLst/>
              <a:gdLst>
                <a:gd name="connsiteX0" fmla="*/ 2013764 w 2064784"/>
                <a:gd name="connsiteY0" fmla="*/ 0 h 179894"/>
                <a:gd name="connsiteX1" fmla="*/ 51021 w 2064784"/>
                <a:gd name="connsiteY1" fmla="*/ 0 h 179894"/>
                <a:gd name="connsiteX2" fmla="*/ 0 w 2064784"/>
                <a:gd name="connsiteY2" fmla="*/ 179894 h 179894"/>
                <a:gd name="connsiteX3" fmla="*/ 418362 w 2064784"/>
                <a:gd name="connsiteY3" fmla="*/ 179894 h 179894"/>
                <a:gd name="connsiteX4" fmla="*/ 428041 w 2064784"/>
                <a:gd name="connsiteY4" fmla="*/ 134497 h 179894"/>
                <a:gd name="connsiteX5" fmla="*/ 1636743 w 2064784"/>
                <a:gd name="connsiteY5" fmla="*/ 134497 h 179894"/>
                <a:gd name="connsiteX6" fmla="*/ 1646422 w 2064784"/>
                <a:gd name="connsiteY6" fmla="*/ 179894 h 179894"/>
                <a:gd name="connsiteX7" fmla="*/ 2064784 w 2064784"/>
                <a:gd name="connsiteY7" fmla="*/ 179894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4784" h="179894">
                  <a:moveTo>
                    <a:pt x="2013764" y="0"/>
                  </a:moveTo>
                  <a:lnTo>
                    <a:pt x="51021" y="0"/>
                  </a:lnTo>
                  <a:lnTo>
                    <a:pt x="0" y="179894"/>
                  </a:lnTo>
                  <a:lnTo>
                    <a:pt x="418362" y="179894"/>
                  </a:lnTo>
                  <a:lnTo>
                    <a:pt x="428041" y="134497"/>
                  </a:lnTo>
                  <a:lnTo>
                    <a:pt x="1636743" y="134497"/>
                  </a:lnTo>
                  <a:lnTo>
                    <a:pt x="1646422" y="179894"/>
                  </a:lnTo>
                  <a:lnTo>
                    <a:pt x="2064784" y="179894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4351C4B2-9645-C1F3-F00E-36D291522E18}"/>
                </a:ext>
              </a:extLst>
            </p:cNvPr>
            <p:cNvSpPr/>
            <p:nvPr/>
          </p:nvSpPr>
          <p:spPr bwMode="auto">
            <a:xfrm flipH="1">
              <a:off x="442951" y="2758256"/>
              <a:ext cx="2268043" cy="179894"/>
            </a:xfrm>
            <a:custGeom>
              <a:avLst/>
              <a:gdLst>
                <a:gd name="connsiteX0" fmla="*/ 2217022 w 2268043"/>
                <a:gd name="connsiteY0" fmla="*/ 0 h 179894"/>
                <a:gd name="connsiteX1" fmla="*/ 51020 w 2268043"/>
                <a:gd name="connsiteY1" fmla="*/ 0 h 179894"/>
                <a:gd name="connsiteX2" fmla="*/ 0 w 2268043"/>
                <a:gd name="connsiteY2" fmla="*/ 179894 h 179894"/>
                <a:gd name="connsiteX3" fmla="*/ 443587 w 2268043"/>
                <a:gd name="connsiteY3" fmla="*/ 179894 h 179894"/>
                <a:gd name="connsiteX4" fmla="*/ 453266 w 2268043"/>
                <a:gd name="connsiteY4" fmla="*/ 134497 h 179894"/>
                <a:gd name="connsiteX5" fmla="*/ 1814775 w 2268043"/>
                <a:gd name="connsiteY5" fmla="*/ 134497 h 179894"/>
                <a:gd name="connsiteX6" fmla="*/ 1824455 w 2268043"/>
                <a:gd name="connsiteY6" fmla="*/ 179894 h 179894"/>
                <a:gd name="connsiteX7" fmla="*/ 2268043 w 2268043"/>
                <a:gd name="connsiteY7" fmla="*/ 179894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68043" h="179894">
                  <a:moveTo>
                    <a:pt x="2217022" y="0"/>
                  </a:moveTo>
                  <a:lnTo>
                    <a:pt x="51020" y="0"/>
                  </a:lnTo>
                  <a:lnTo>
                    <a:pt x="0" y="179894"/>
                  </a:lnTo>
                  <a:lnTo>
                    <a:pt x="443587" y="179894"/>
                  </a:lnTo>
                  <a:lnTo>
                    <a:pt x="453266" y="134497"/>
                  </a:lnTo>
                  <a:lnTo>
                    <a:pt x="1814775" y="134497"/>
                  </a:lnTo>
                  <a:lnTo>
                    <a:pt x="1824455" y="179894"/>
                  </a:lnTo>
                  <a:lnTo>
                    <a:pt x="2268043" y="179894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C4BBE496-9B5A-1E05-BB85-36F146A601B5}"/>
                </a:ext>
              </a:extLst>
            </p:cNvPr>
            <p:cNvSpPr/>
            <p:nvPr/>
          </p:nvSpPr>
          <p:spPr bwMode="auto">
            <a:xfrm flipH="1">
              <a:off x="341322" y="3116591"/>
              <a:ext cx="2471301" cy="179894"/>
            </a:xfrm>
            <a:custGeom>
              <a:avLst/>
              <a:gdLst>
                <a:gd name="connsiteX0" fmla="*/ 2420280 w 2471301"/>
                <a:gd name="connsiteY0" fmla="*/ 0 h 179894"/>
                <a:gd name="connsiteX1" fmla="*/ 51020 w 2471301"/>
                <a:gd name="connsiteY1" fmla="*/ 0 h 179894"/>
                <a:gd name="connsiteX2" fmla="*/ 0 w 2471301"/>
                <a:gd name="connsiteY2" fmla="*/ 179894 h 179894"/>
                <a:gd name="connsiteX3" fmla="*/ 468814 w 2471301"/>
                <a:gd name="connsiteY3" fmla="*/ 179894 h 179894"/>
                <a:gd name="connsiteX4" fmla="*/ 478493 w 2471301"/>
                <a:gd name="connsiteY4" fmla="*/ 134497 h 179894"/>
                <a:gd name="connsiteX5" fmla="*/ 1992809 w 2471301"/>
                <a:gd name="connsiteY5" fmla="*/ 134497 h 179894"/>
                <a:gd name="connsiteX6" fmla="*/ 2002488 w 2471301"/>
                <a:gd name="connsiteY6" fmla="*/ 179894 h 179894"/>
                <a:gd name="connsiteX7" fmla="*/ 2471301 w 2471301"/>
                <a:gd name="connsiteY7" fmla="*/ 179894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71301" h="179894">
                  <a:moveTo>
                    <a:pt x="2420280" y="0"/>
                  </a:moveTo>
                  <a:lnTo>
                    <a:pt x="51020" y="0"/>
                  </a:lnTo>
                  <a:lnTo>
                    <a:pt x="0" y="179894"/>
                  </a:lnTo>
                  <a:lnTo>
                    <a:pt x="468814" y="179894"/>
                  </a:lnTo>
                  <a:lnTo>
                    <a:pt x="478493" y="134497"/>
                  </a:lnTo>
                  <a:lnTo>
                    <a:pt x="1992809" y="134497"/>
                  </a:lnTo>
                  <a:lnTo>
                    <a:pt x="2002488" y="179894"/>
                  </a:lnTo>
                  <a:lnTo>
                    <a:pt x="2471301" y="179894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D79C8394-78F8-84A1-67D5-BB09E29D3F90}"/>
                </a:ext>
              </a:extLst>
            </p:cNvPr>
            <p:cNvSpPr/>
            <p:nvPr/>
          </p:nvSpPr>
          <p:spPr bwMode="auto">
            <a:xfrm flipH="1">
              <a:off x="239693" y="3474926"/>
              <a:ext cx="2674559" cy="179894"/>
            </a:xfrm>
            <a:custGeom>
              <a:avLst/>
              <a:gdLst>
                <a:gd name="connsiteX0" fmla="*/ 2623538 w 2674559"/>
                <a:gd name="connsiteY0" fmla="*/ 0 h 179894"/>
                <a:gd name="connsiteX1" fmla="*/ 51020 w 2674559"/>
                <a:gd name="connsiteY1" fmla="*/ 0 h 179894"/>
                <a:gd name="connsiteX2" fmla="*/ 0 w 2674559"/>
                <a:gd name="connsiteY2" fmla="*/ 179894 h 179894"/>
                <a:gd name="connsiteX3" fmla="*/ 494038 w 2674559"/>
                <a:gd name="connsiteY3" fmla="*/ 179894 h 179894"/>
                <a:gd name="connsiteX4" fmla="*/ 503717 w 2674559"/>
                <a:gd name="connsiteY4" fmla="*/ 134497 h 179894"/>
                <a:gd name="connsiteX5" fmla="*/ 2170840 w 2674559"/>
                <a:gd name="connsiteY5" fmla="*/ 134497 h 179894"/>
                <a:gd name="connsiteX6" fmla="*/ 2180519 w 2674559"/>
                <a:gd name="connsiteY6" fmla="*/ 179894 h 179894"/>
                <a:gd name="connsiteX7" fmla="*/ 2674559 w 2674559"/>
                <a:gd name="connsiteY7" fmla="*/ 179894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74559" h="179894">
                  <a:moveTo>
                    <a:pt x="2623538" y="0"/>
                  </a:moveTo>
                  <a:lnTo>
                    <a:pt x="51020" y="0"/>
                  </a:lnTo>
                  <a:lnTo>
                    <a:pt x="0" y="179894"/>
                  </a:lnTo>
                  <a:lnTo>
                    <a:pt x="494038" y="179894"/>
                  </a:lnTo>
                  <a:lnTo>
                    <a:pt x="503717" y="134497"/>
                  </a:lnTo>
                  <a:lnTo>
                    <a:pt x="2170840" y="134497"/>
                  </a:lnTo>
                  <a:lnTo>
                    <a:pt x="2180519" y="179894"/>
                  </a:lnTo>
                  <a:lnTo>
                    <a:pt x="2674559" y="179894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61B76957-4002-3F0E-AD3E-421C95FD49BB}"/>
                </a:ext>
              </a:extLst>
            </p:cNvPr>
            <p:cNvSpPr/>
            <p:nvPr/>
          </p:nvSpPr>
          <p:spPr bwMode="auto">
            <a:xfrm flipH="1">
              <a:off x="138063" y="3833261"/>
              <a:ext cx="2877818" cy="179894"/>
            </a:xfrm>
            <a:custGeom>
              <a:avLst/>
              <a:gdLst>
                <a:gd name="connsiteX0" fmla="*/ 2826797 w 2877818"/>
                <a:gd name="connsiteY0" fmla="*/ 0 h 179894"/>
                <a:gd name="connsiteX1" fmla="*/ 51021 w 2877818"/>
                <a:gd name="connsiteY1" fmla="*/ 0 h 179894"/>
                <a:gd name="connsiteX2" fmla="*/ 0 w 2877818"/>
                <a:gd name="connsiteY2" fmla="*/ 179894 h 179894"/>
                <a:gd name="connsiteX3" fmla="*/ 519265 w 2877818"/>
                <a:gd name="connsiteY3" fmla="*/ 179894 h 179894"/>
                <a:gd name="connsiteX4" fmla="*/ 528944 w 2877818"/>
                <a:gd name="connsiteY4" fmla="*/ 134497 h 179894"/>
                <a:gd name="connsiteX5" fmla="*/ 2348874 w 2877818"/>
                <a:gd name="connsiteY5" fmla="*/ 134497 h 179894"/>
                <a:gd name="connsiteX6" fmla="*/ 2358553 w 2877818"/>
                <a:gd name="connsiteY6" fmla="*/ 179894 h 179894"/>
                <a:gd name="connsiteX7" fmla="*/ 2877818 w 2877818"/>
                <a:gd name="connsiteY7" fmla="*/ 179894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77818" h="179894">
                  <a:moveTo>
                    <a:pt x="2826797" y="0"/>
                  </a:moveTo>
                  <a:lnTo>
                    <a:pt x="51021" y="0"/>
                  </a:lnTo>
                  <a:lnTo>
                    <a:pt x="0" y="179894"/>
                  </a:lnTo>
                  <a:lnTo>
                    <a:pt x="519265" y="179894"/>
                  </a:lnTo>
                  <a:lnTo>
                    <a:pt x="528944" y="134497"/>
                  </a:lnTo>
                  <a:lnTo>
                    <a:pt x="2348874" y="134497"/>
                  </a:lnTo>
                  <a:lnTo>
                    <a:pt x="2358553" y="179894"/>
                  </a:lnTo>
                  <a:lnTo>
                    <a:pt x="2877818" y="179894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750A4482-8260-1D30-0C9B-C178F3E6AF8C}"/>
                </a:ext>
              </a:extLst>
            </p:cNvPr>
            <p:cNvSpPr/>
            <p:nvPr/>
          </p:nvSpPr>
          <p:spPr bwMode="auto">
            <a:xfrm flipH="1">
              <a:off x="1002117" y="600521"/>
              <a:ext cx="1149710" cy="366059"/>
            </a:xfrm>
            <a:custGeom>
              <a:avLst/>
              <a:gdLst>
                <a:gd name="connsiteX0" fmla="*/ 435209 w 1149710"/>
                <a:gd name="connsiteY0" fmla="*/ 96937 h 366059"/>
                <a:gd name="connsiteX1" fmla="*/ 475295 w 1149710"/>
                <a:gd name="connsiteY1" fmla="*/ 137023 h 366059"/>
                <a:gd name="connsiteX2" fmla="*/ 435209 w 1149710"/>
                <a:gd name="connsiteY2" fmla="*/ 177109 h 366059"/>
                <a:gd name="connsiteX3" fmla="*/ 250951 w 1149710"/>
                <a:gd name="connsiteY3" fmla="*/ 177109 h 366059"/>
                <a:gd name="connsiteX4" fmla="*/ 210865 w 1149710"/>
                <a:gd name="connsiteY4" fmla="*/ 137023 h 366059"/>
                <a:gd name="connsiteX5" fmla="*/ 250951 w 1149710"/>
                <a:gd name="connsiteY5" fmla="*/ 96937 h 366059"/>
                <a:gd name="connsiteX6" fmla="*/ 898759 w 1149710"/>
                <a:gd name="connsiteY6" fmla="*/ 96937 h 366059"/>
                <a:gd name="connsiteX7" fmla="*/ 938845 w 1149710"/>
                <a:gd name="connsiteY7" fmla="*/ 137023 h 366059"/>
                <a:gd name="connsiteX8" fmla="*/ 898759 w 1149710"/>
                <a:gd name="connsiteY8" fmla="*/ 177109 h 366059"/>
                <a:gd name="connsiteX9" fmla="*/ 714501 w 1149710"/>
                <a:gd name="connsiteY9" fmla="*/ 177109 h 366059"/>
                <a:gd name="connsiteX10" fmla="*/ 674415 w 1149710"/>
                <a:gd name="connsiteY10" fmla="*/ 137023 h 366059"/>
                <a:gd name="connsiteX11" fmla="*/ 714501 w 1149710"/>
                <a:gd name="connsiteY11" fmla="*/ 96937 h 366059"/>
                <a:gd name="connsiteX12" fmla="*/ 1045890 w 1149710"/>
                <a:gd name="connsiteY12" fmla="*/ 0 h 366059"/>
                <a:gd name="connsiteX13" fmla="*/ 103820 w 1149710"/>
                <a:gd name="connsiteY13" fmla="*/ 0 h 366059"/>
                <a:gd name="connsiteX14" fmla="*/ 0 w 1149710"/>
                <a:gd name="connsiteY14" fmla="*/ 366059 h 366059"/>
                <a:gd name="connsiteX15" fmla="*/ 1149710 w 1149710"/>
                <a:gd name="connsiteY15" fmla="*/ 366059 h 366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49710" h="366059">
                  <a:moveTo>
                    <a:pt x="435209" y="96937"/>
                  </a:moveTo>
                  <a:cubicBezTo>
                    <a:pt x="457348" y="96937"/>
                    <a:pt x="475295" y="114884"/>
                    <a:pt x="475295" y="137023"/>
                  </a:cubicBezTo>
                  <a:cubicBezTo>
                    <a:pt x="475295" y="159162"/>
                    <a:pt x="457348" y="177109"/>
                    <a:pt x="435209" y="177109"/>
                  </a:cubicBezTo>
                  <a:lnTo>
                    <a:pt x="250951" y="177109"/>
                  </a:lnTo>
                  <a:cubicBezTo>
                    <a:pt x="228812" y="177109"/>
                    <a:pt x="210865" y="159162"/>
                    <a:pt x="210865" y="137023"/>
                  </a:cubicBezTo>
                  <a:cubicBezTo>
                    <a:pt x="210865" y="114884"/>
                    <a:pt x="228812" y="96937"/>
                    <a:pt x="250951" y="96937"/>
                  </a:cubicBezTo>
                  <a:close/>
                  <a:moveTo>
                    <a:pt x="898759" y="96937"/>
                  </a:moveTo>
                  <a:cubicBezTo>
                    <a:pt x="920898" y="96937"/>
                    <a:pt x="938845" y="114884"/>
                    <a:pt x="938845" y="137023"/>
                  </a:cubicBezTo>
                  <a:cubicBezTo>
                    <a:pt x="938845" y="159162"/>
                    <a:pt x="920898" y="177109"/>
                    <a:pt x="898759" y="177109"/>
                  </a:cubicBezTo>
                  <a:lnTo>
                    <a:pt x="714501" y="177109"/>
                  </a:lnTo>
                  <a:cubicBezTo>
                    <a:pt x="692362" y="177109"/>
                    <a:pt x="674415" y="159162"/>
                    <a:pt x="674415" y="137023"/>
                  </a:cubicBezTo>
                  <a:cubicBezTo>
                    <a:pt x="674415" y="114884"/>
                    <a:pt x="692362" y="96937"/>
                    <a:pt x="714501" y="96937"/>
                  </a:cubicBezTo>
                  <a:close/>
                  <a:moveTo>
                    <a:pt x="1045890" y="0"/>
                  </a:moveTo>
                  <a:lnTo>
                    <a:pt x="103820" y="0"/>
                  </a:lnTo>
                  <a:lnTo>
                    <a:pt x="0" y="366059"/>
                  </a:lnTo>
                  <a:lnTo>
                    <a:pt x="1149710" y="366059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DD48FAC5-75B3-A199-3236-7A1A000AF0F7}"/>
                </a:ext>
              </a:extLst>
            </p:cNvPr>
            <p:cNvSpPr/>
            <p:nvPr/>
          </p:nvSpPr>
          <p:spPr bwMode="auto">
            <a:xfrm flipH="1">
              <a:off x="900488" y="1146475"/>
              <a:ext cx="1352968" cy="178441"/>
            </a:xfrm>
            <a:custGeom>
              <a:avLst/>
              <a:gdLst>
                <a:gd name="connsiteX0" fmla="*/ 1302360 w 1352968"/>
                <a:gd name="connsiteY0" fmla="*/ 0 h 178441"/>
                <a:gd name="connsiteX1" fmla="*/ 50609 w 1352968"/>
                <a:gd name="connsiteY1" fmla="*/ 0 h 178441"/>
                <a:gd name="connsiteX2" fmla="*/ 0 w 1352968"/>
                <a:gd name="connsiteY2" fmla="*/ 178441 h 178441"/>
                <a:gd name="connsiteX3" fmla="*/ 330019 w 1352968"/>
                <a:gd name="connsiteY3" fmla="*/ 178441 h 178441"/>
                <a:gd name="connsiteX4" fmla="*/ 339389 w 1352968"/>
                <a:gd name="connsiteY4" fmla="*/ 134496 h 178441"/>
                <a:gd name="connsiteX5" fmla="*/ 1013576 w 1352968"/>
                <a:gd name="connsiteY5" fmla="*/ 134496 h 178441"/>
                <a:gd name="connsiteX6" fmla="*/ 1022946 w 1352968"/>
                <a:gd name="connsiteY6" fmla="*/ 178441 h 178441"/>
                <a:gd name="connsiteX7" fmla="*/ 1352968 w 1352968"/>
                <a:gd name="connsiteY7" fmla="*/ 178441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52968" h="178441">
                  <a:moveTo>
                    <a:pt x="1302360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330019" y="178441"/>
                  </a:lnTo>
                  <a:lnTo>
                    <a:pt x="339389" y="134496"/>
                  </a:lnTo>
                  <a:lnTo>
                    <a:pt x="1013576" y="134496"/>
                  </a:lnTo>
                  <a:lnTo>
                    <a:pt x="1022946" y="178441"/>
                  </a:lnTo>
                  <a:lnTo>
                    <a:pt x="1352968" y="178441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BF615AAF-6CB5-E12B-E04F-0AFBBE180AFB}"/>
                </a:ext>
              </a:extLst>
            </p:cNvPr>
            <p:cNvSpPr/>
            <p:nvPr/>
          </p:nvSpPr>
          <p:spPr bwMode="auto">
            <a:xfrm flipH="1">
              <a:off x="798859" y="1504810"/>
              <a:ext cx="1556226" cy="178441"/>
            </a:xfrm>
            <a:custGeom>
              <a:avLst/>
              <a:gdLst>
                <a:gd name="connsiteX0" fmla="*/ 1505618 w 1556226"/>
                <a:gd name="connsiteY0" fmla="*/ 0 h 178441"/>
                <a:gd name="connsiteX1" fmla="*/ 50609 w 1556226"/>
                <a:gd name="connsiteY1" fmla="*/ 0 h 178441"/>
                <a:gd name="connsiteX2" fmla="*/ 0 w 1556226"/>
                <a:gd name="connsiteY2" fmla="*/ 178441 h 178441"/>
                <a:gd name="connsiteX3" fmla="*/ 355246 w 1556226"/>
                <a:gd name="connsiteY3" fmla="*/ 178441 h 178441"/>
                <a:gd name="connsiteX4" fmla="*/ 364616 w 1556226"/>
                <a:gd name="connsiteY4" fmla="*/ 134496 h 178441"/>
                <a:gd name="connsiteX5" fmla="*/ 1191610 w 1556226"/>
                <a:gd name="connsiteY5" fmla="*/ 134496 h 178441"/>
                <a:gd name="connsiteX6" fmla="*/ 1200980 w 1556226"/>
                <a:gd name="connsiteY6" fmla="*/ 178441 h 178441"/>
                <a:gd name="connsiteX7" fmla="*/ 1556226 w 1556226"/>
                <a:gd name="connsiteY7" fmla="*/ 178441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6226" h="178441">
                  <a:moveTo>
                    <a:pt x="1505618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355246" y="178441"/>
                  </a:lnTo>
                  <a:lnTo>
                    <a:pt x="364616" y="134496"/>
                  </a:lnTo>
                  <a:lnTo>
                    <a:pt x="1191610" y="134496"/>
                  </a:lnTo>
                  <a:lnTo>
                    <a:pt x="1200980" y="178441"/>
                  </a:lnTo>
                  <a:lnTo>
                    <a:pt x="1556226" y="178441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C5E698FE-E3F9-2B03-7363-E6F5538CCB48}"/>
                </a:ext>
              </a:extLst>
            </p:cNvPr>
            <p:cNvSpPr/>
            <p:nvPr/>
          </p:nvSpPr>
          <p:spPr bwMode="auto">
            <a:xfrm flipH="1">
              <a:off x="697230" y="1863145"/>
              <a:ext cx="1759484" cy="178441"/>
            </a:xfrm>
            <a:custGeom>
              <a:avLst/>
              <a:gdLst>
                <a:gd name="connsiteX0" fmla="*/ 1708876 w 1759484"/>
                <a:gd name="connsiteY0" fmla="*/ 0 h 178441"/>
                <a:gd name="connsiteX1" fmla="*/ 50609 w 1759484"/>
                <a:gd name="connsiteY1" fmla="*/ 0 h 178441"/>
                <a:gd name="connsiteX2" fmla="*/ 0 w 1759484"/>
                <a:gd name="connsiteY2" fmla="*/ 178441 h 178441"/>
                <a:gd name="connsiteX3" fmla="*/ 380470 w 1759484"/>
                <a:gd name="connsiteY3" fmla="*/ 178441 h 178441"/>
                <a:gd name="connsiteX4" fmla="*/ 389840 w 1759484"/>
                <a:gd name="connsiteY4" fmla="*/ 134496 h 178441"/>
                <a:gd name="connsiteX5" fmla="*/ 1369641 w 1759484"/>
                <a:gd name="connsiteY5" fmla="*/ 134496 h 178441"/>
                <a:gd name="connsiteX6" fmla="*/ 1379011 w 1759484"/>
                <a:gd name="connsiteY6" fmla="*/ 178441 h 178441"/>
                <a:gd name="connsiteX7" fmla="*/ 1759484 w 1759484"/>
                <a:gd name="connsiteY7" fmla="*/ 178441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59484" h="178441">
                  <a:moveTo>
                    <a:pt x="1708876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380470" y="178441"/>
                  </a:lnTo>
                  <a:lnTo>
                    <a:pt x="389840" y="134496"/>
                  </a:lnTo>
                  <a:lnTo>
                    <a:pt x="1369641" y="134496"/>
                  </a:lnTo>
                  <a:lnTo>
                    <a:pt x="1379011" y="178441"/>
                  </a:lnTo>
                  <a:lnTo>
                    <a:pt x="1759484" y="178441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57AE6E5D-5885-3A41-FAA9-44D2746C343C}"/>
                </a:ext>
              </a:extLst>
            </p:cNvPr>
            <p:cNvSpPr/>
            <p:nvPr/>
          </p:nvSpPr>
          <p:spPr bwMode="auto">
            <a:xfrm flipH="1">
              <a:off x="595601" y="2221479"/>
              <a:ext cx="1962743" cy="178442"/>
            </a:xfrm>
            <a:custGeom>
              <a:avLst/>
              <a:gdLst>
                <a:gd name="connsiteX0" fmla="*/ 1912134 w 1962743"/>
                <a:gd name="connsiteY0" fmla="*/ 0 h 178442"/>
                <a:gd name="connsiteX1" fmla="*/ 50608 w 1962743"/>
                <a:gd name="connsiteY1" fmla="*/ 0 h 178442"/>
                <a:gd name="connsiteX2" fmla="*/ 0 w 1962743"/>
                <a:gd name="connsiteY2" fmla="*/ 178442 h 178442"/>
                <a:gd name="connsiteX3" fmla="*/ 405699 w 1962743"/>
                <a:gd name="connsiteY3" fmla="*/ 178442 h 178442"/>
                <a:gd name="connsiteX4" fmla="*/ 415068 w 1962743"/>
                <a:gd name="connsiteY4" fmla="*/ 134498 h 178442"/>
                <a:gd name="connsiteX5" fmla="*/ 1547676 w 1962743"/>
                <a:gd name="connsiteY5" fmla="*/ 134498 h 178442"/>
                <a:gd name="connsiteX6" fmla="*/ 1557046 w 1962743"/>
                <a:gd name="connsiteY6" fmla="*/ 178442 h 178442"/>
                <a:gd name="connsiteX7" fmla="*/ 1962743 w 1962743"/>
                <a:gd name="connsiteY7" fmla="*/ 178442 h 178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62743" h="178442">
                  <a:moveTo>
                    <a:pt x="1912134" y="0"/>
                  </a:moveTo>
                  <a:lnTo>
                    <a:pt x="50608" y="0"/>
                  </a:lnTo>
                  <a:lnTo>
                    <a:pt x="0" y="178442"/>
                  </a:lnTo>
                  <a:lnTo>
                    <a:pt x="405699" y="178442"/>
                  </a:lnTo>
                  <a:lnTo>
                    <a:pt x="415068" y="134498"/>
                  </a:lnTo>
                  <a:lnTo>
                    <a:pt x="1547676" y="134498"/>
                  </a:lnTo>
                  <a:lnTo>
                    <a:pt x="1557046" y="178442"/>
                  </a:lnTo>
                  <a:lnTo>
                    <a:pt x="1962743" y="178442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501E9C0E-36B6-6414-21D9-915E1C3E84DB}"/>
                </a:ext>
              </a:extLst>
            </p:cNvPr>
            <p:cNvSpPr/>
            <p:nvPr/>
          </p:nvSpPr>
          <p:spPr bwMode="auto">
            <a:xfrm flipH="1">
              <a:off x="493971" y="2579816"/>
              <a:ext cx="2166002" cy="178441"/>
            </a:xfrm>
            <a:custGeom>
              <a:avLst/>
              <a:gdLst>
                <a:gd name="connsiteX0" fmla="*/ 2115393 w 2166002"/>
                <a:gd name="connsiteY0" fmla="*/ 0 h 178441"/>
                <a:gd name="connsiteX1" fmla="*/ 50609 w 2166002"/>
                <a:gd name="connsiteY1" fmla="*/ 0 h 178441"/>
                <a:gd name="connsiteX2" fmla="*/ 0 w 2166002"/>
                <a:gd name="connsiteY2" fmla="*/ 178441 h 178441"/>
                <a:gd name="connsiteX3" fmla="*/ 430923 w 2166002"/>
                <a:gd name="connsiteY3" fmla="*/ 178441 h 178441"/>
                <a:gd name="connsiteX4" fmla="*/ 440293 w 2166002"/>
                <a:gd name="connsiteY4" fmla="*/ 134496 h 178441"/>
                <a:gd name="connsiteX5" fmla="*/ 1725709 w 2166002"/>
                <a:gd name="connsiteY5" fmla="*/ 134496 h 178441"/>
                <a:gd name="connsiteX6" fmla="*/ 1735079 w 2166002"/>
                <a:gd name="connsiteY6" fmla="*/ 178441 h 178441"/>
                <a:gd name="connsiteX7" fmla="*/ 2166002 w 2166002"/>
                <a:gd name="connsiteY7" fmla="*/ 178441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66002" h="178441">
                  <a:moveTo>
                    <a:pt x="2115393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430923" y="178441"/>
                  </a:lnTo>
                  <a:lnTo>
                    <a:pt x="440293" y="134496"/>
                  </a:lnTo>
                  <a:lnTo>
                    <a:pt x="1725709" y="134496"/>
                  </a:lnTo>
                  <a:lnTo>
                    <a:pt x="1735079" y="178441"/>
                  </a:lnTo>
                  <a:lnTo>
                    <a:pt x="2166002" y="178441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107E912A-324F-E283-654B-AC988A40FA48}"/>
                </a:ext>
              </a:extLst>
            </p:cNvPr>
            <p:cNvSpPr/>
            <p:nvPr/>
          </p:nvSpPr>
          <p:spPr bwMode="auto">
            <a:xfrm flipH="1">
              <a:off x="392342" y="2938151"/>
              <a:ext cx="2369260" cy="178441"/>
            </a:xfrm>
            <a:custGeom>
              <a:avLst/>
              <a:gdLst>
                <a:gd name="connsiteX0" fmla="*/ 2318652 w 2369260"/>
                <a:gd name="connsiteY0" fmla="*/ 0 h 178441"/>
                <a:gd name="connsiteX1" fmla="*/ 50609 w 2369260"/>
                <a:gd name="connsiteY1" fmla="*/ 0 h 178441"/>
                <a:gd name="connsiteX2" fmla="*/ 0 w 2369260"/>
                <a:gd name="connsiteY2" fmla="*/ 178441 h 178441"/>
                <a:gd name="connsiteX3" fmla="*/ 456149 w 2369260"/>
                <a:gd name="connsiteY3" fmla="*/ 178441 h 178441"/>
                <a:gd name="connsiteX4" fmla="*/ 465519 w 2369260"/>
                <a:gd name="connsiteY4" fmla="*/ 134496 h 178441"/>
                <a:gd name="connsiteX5" fmla="*/ 1903741 w 2369260"/>
                <a:gd name="connsiteY5" fmla="*/ 134496 h 178441"/>
                <a:gd name="connsiteX6" fmla="*/ 1913111 w 2369260"/>
                <a:gd name="connsiteY6" fmla="*/ 178441 h 178441"/>
                <a:gd name="connsiteX7" fmla="*/ 2369260 w 2369260"/>
                <a:gd name="connsiteY7" fmla="*/ 178441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69260" h="178441">
                  <a:moveTo>
                    <a:pt x="2318652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456149" y="178441"/>
                  </a:lnTo>
                  <a:lnTo>
                    <a:pt x="465519" y="134496"/>
                  </a:lnTo>
                  <a:lnTo>
                    <a:pt x="1903741" y="134496"/>
                  </a:lnTo>
                  <a:lnTo>
                    <a:pt x="1913111" y="178441"/>
                  </a:lnTo>
                  <a:lnTo>
                    <a:pt x="2369260" y="178441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DB6911E5-AAE6-51D4-5952-6578E466A2DC}"/>
                </a:ext>
              </a:extLst>
            </p:cNvPr>
            <p:cNvSpPr/>
            <p:nvPr/>
          </p:nvSpPr>
          <p:spPr bwMode="auto">
            <a:xfrm flipH="1">
              <a:off x="290713" y="3296486"/>
              <a:ext cx="2572518" cy="178441"/>
            </a:xfrm>
            <a:custGeom>
              <a:avLst/>
              <a:gdLst>
                <a:gd name="connsiteX0" fmla="*/ 2521910 w 2572518"/>
                <a:gd name="connsiteY0" fmla="*/ 0 h 178441"/>
                <a:gd name="connsiteX1" fmla="*/ 50609 w 2572518"/>
                <a:gd name="connsiteY1" fmla="*/ 0 h 178441"/>
                <a:gd name="connsiteX2" fmla="*/ 0 w 2572518"/>
                <a:gd name="connsiteY2" fmla="*/ 178441 h 178441"/>
                <a:gd name="connsiteX3" fmla="*/ 481374 w 2572518"/>
                <a:gd name="connsiteY3" fmla="*/ 178441 h 178441"/>
                <a:gd name="connsiteX4" fmla="*/ 490744 w 2572518"/>
                <a:gd name="connsiteY4" fmla="*/ 134496 h 178441"/>
                <a:gd name="connsiteX5" fmla="*/ 2081774 w 2572518"/>
                <a:gd name="connsiteY5" fmla="*/ 134496 h 178441"/>
                <a:gd name="connsiteX6" fmla="*/ 2091144 w 2572518"/>
                <a:gd name="connsiteY6" fmla="*/ 178441 h 178441"/>
                <a:gd name="connsiteX7" fmla="*/ 2572518 w 2572518"/>
                <a:gd name="connsiteY7" fmla="*/ 178441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72518" h="178441">
                  <a:moveTo>
                    <a:pt x="2521910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481374" y="178441"/>
                  </a:lnTo>
                  <a:lnTo>
                    <a:pt x="490744" y="134496"/>
                  </a:lnTo>
                  <a:lnTo>
                    <a:pt x="2081774" y="134496"/>
                  </a:lnTo>
                  <a:lnTo>
                    <a:pt x="2091144" y="178441"/>
                  </a:lnTo>
                  <a:lnTo>
                    <a:pt x="2572518" y="178441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14567131-D360-1FEE-4413-26C27DF14BAD}"/>
                </a:ext>
              </a:extLst>
            </p:cNvPr>
            <p:cNvSpPr/>
            <p:nvPr/>
          </p:nvSpPr>
          <p:spPr bwMode="auto">
            <a:xfrm flipH="1">
              <a:off x="189084" y="3654821"/>
              <a:ext cx="2775776" cy="178441"/>
            </a:xfrm>
            <a:custGeom>
              <a:avLst/>
              <a:gdLst>
                <a:gd name="connsiteX0" fmla="*/ 2725168 w 2775776"/>
                <a:gd name="connsiteY0" fmla="*/ 0 h 178441"/>
                <a:gd name="connsiteX1" fmla="*/ 50609 w 2775776"/>
                <a:gd name="connsiteY1" fmla="*/ 0 h 178441"/>
                <a:gd name="connsiteX2" fmla="*/ 0 w 2775776"/>
                <a:gd name="connsiteY2" fmla="*/ 178441 h 178441"/>
                <a:gd name="connsiteX3" fmla="*/ 506600 w 2775776"/>
                <a:gd name="connsiteY3" fmla="*/ 178441 h 178441"/>
                <a:gd name="connsiteX4" fmla="*/ 515970 w 2775776"/>
                <a:gd name="connsiteY4" fmla="*/ 134496 h 178441"/>
                <a:gd name="connsiteX5" fmla="*/ 2259806 w 2775776"/>
                <a:gd name="connsiteY5" fmla="*/ 134496 h 178441"/>
                <a:gd name="connsiteX6" fmla="*/ 2269176 w 2775776"/>
                <a:gd name="connsiteY6" fmla="*/ 178441 h 178441"/>
                <a:gd name="connsiteX7" fmla="*/ 2775776 w 2775776"/>
                <a:gd name="connsiteY7" fmla="*/ 178441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75776" h="178441">
                  <a:moveTo>
                    <a:pt x="2725168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506600" y="178441"/>
                  </a:lnTo>
                  <a:lnTo>
                    <a:pt x="515970" y="134496"/>
                  </a:lnTo>
                  <a:lnTo>
                    <a:pt x="2259806" y="134496"/>
                  </a:lnTo>
                  <a:lnTo>
                    <a:pt x="2269176" y="178441"/>
                  </a:lnTo>
                  <a:lnTo>
                    <a:pt x="2775776" y="178441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D7782CB2-BA8A-9B76-A04D-FC54C7EFBA7D}"/>
                </a:ext>
              </a:extLst>
            </p:cNvPr>
            <p:cNvSpPr/>
            <p:nvPr/>
          </p:nvSpPr>
          <p:spPr bwMode="auto">
            <a:xfrm flipH="1">
              <a:off x="87455" y="4013156"/>
              <a:ext cx="2979035" cy="178441"/>
            </a:xfrm>
            <a:custGeom>
              <a:avLst/>
              <a:gdLst>
                <a:gd name="connsiteX0" fmla="*/ 2928426 w 2979035"/>
                <a:gd name="connsiteY0" fmla="*/ 0 h 178441"/>
                <a:gd name="connsiteX1" fmla="*/ 50608 w 2979035"/>
                <a:gd name="connsiteY1" fmla="*/ 0 h 178441"/>
                <a:gd name="connsiteX2" fmla="*/ 0 w 2979035"/>
                <a:gd name="connsiteY2" fmla="*/ 178441 h 178441"/>
                <a:gd name="connsiteX3" fmla="*/ 531826 w 2979035"/>
                <a:gd name="connsiteY3" fmla="*/ 178441 h 178441"/>
                <a:gd name="connsiteX4" fmla="*/ 541196 w 2979035"/>
                <a:gd name="connsiteY4" fmla="*/ 134496 h 178441"/>
                <a:gd name="connsiteX5" fmla="*/ 2437840 w 2979035"/>
                <a:gd name="connsiteY5" fmla="*/ 134496 h 178441"/>
                <a:gd name="connsiteX6" fmla="*/ 2447210 w 2979035"/>
                <a:gd name="connsiteY6" fmla="*/ 178441 h 178441"/>
                <a:gd name="connsiteX7" fmla="*/ 2979035 w 2979035"/>
                <a:gd name="connsiteY7" fmla="*/ 178441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79035" h="178441">
                  <a:moveTo>
                    <a:pt x="2928426" y="0"/>
                  </a:moveTo>
                  <a:lnTo>
                    <a:pt x="50608" y="0"/>
                  </a:lnTo>
                  <a:lnTo>
                    <a:pt x="0" y="178441"/>
                  </a:lnTo>
                  <a:lnTo>
                    <a:pt x="531826" y="178441"/>
                  </a:lnTo>
                  <a:lnTo>
                    <a:pt x="541196" y="134496"/>
                  </a:lnTo>
                  <a:lnTo>
                    <a:pt x="2437840" y="134496"/>
                  </a:lnTo>
                  <a:lnTo>
                    <a:pt x="2447210" y="178441"/>
                  </a:lnTo>
                  <a:lnTo>
                    <a:pt x="2979035" y="178441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35CF4415-D7F6-D2DF-5D04-D161400BF38B}"/>
                </a:ext>
              </a:extLst>
            </p:cNvPr>
            <p:cNvSpPr/>
            <p:nvPr/>
          </p:nvSpPr>
          <p:spPr bwMode="auto">
            <a:xfrm>
              <a:off x="1106344" y="397674"/>
              <a:ext cx="939847" cy="201514"/>
            </a:xfrm>
            <a:custGeom>
              <a:avLst/>
              <a:gdLst>
                <a:gd name="connsiteX0" fmla="*/ 94895 w 939847"/>
                <a:gd name="connsiteY0" fmla="*/ 0 h 201514"/>
                <a:gd name="connsiteX1" fmla="*/ 844952 w 939847"/>
                <a:gd name="connsiteY1" fmla="*/ 0 h 201514"/>
                <a:gd name="connsiteX2" fmla="*/ 939847 w 939847"/>
                <a:gd name="connsiteY2" fmla="*/ 94895 h 201514"/>
                <a:gd name="connsiteX3" fmla="*/ 939847 w 939847"/>
                <a:gd name="connsiteY3" fmla="*/ 201514 h 201514"/>
                <a:gd name="connsiteX4" fmla="*/ 0 w 939847"/>
                <a:gd name="connsiteY4" fmla="*/ 201514 h 201514"/>
                <a:gd name="connsiteX5" fmla="*/ 0 w 939847"/>
                <a:gd name="connsiteY5" fmla="*/ 94895 h 201514"/>
                <a:gd name="connsiteX6" fmla="*/ 94895 w 939847"/>
                <a:gd name="connsiteY6" fmla="*/ 0 h 201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9847" h="201514">
                  <a:moveTo>
                    <a:pt x="94895" y="0"/>
                  </a:moveTo>
                  <a:lnTo>
                    <a:pt x="844952" y="0"/>
                  </a:lnTo>
                  <a:cubicBezTo>
                    <a:pt x="897361" y="0"/>
                    <a:pt x="939847" y="42486"/>
                    <a:pt x="939847" y="94895"/>
                  </a:cubicBezTo>
                  <a:lnTo>
                    <a:pt x="939847" y="201514"/>
                  </a:lnTo>
                  <a:lnTo>
                    <a:pt x="0" y="201514"/>
                  </a:lnTo>
                  <a:lnTo>
                    <a:pt x="0" y="94895"/>
                  </a:lnTo>
                  <a:cubicBezTo>
                    <a:pt x="0" y="42486"/>
                    <a:pt x="42486" y="0"/>
                    <a:pt x="9489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FC977DD6-3A5F-BB36-942C-B72FFC2C8995}"/>
                </a:ext>
              </a:extLst>
            </p:cNvPr>
            <p:cNvSpPr txBox="1"/>
            <p:nvPr/>
          </p:nvSpPr>
          <p:spPr>
            <a:xfrm>
              <a:off x="1540428" y="704850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1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BAEA5C9F-7F95-327A-7A2F-317DE25DADD1}"/>
                </a:ext>
              </a:extLst>
            </p:cNvPr>
            <p:cNvSpPr txBox="1"/>
            <p:nvPr/>
          </p:nvSpPr>
          <p:spPr>
            <a:xfrm>
              <a:off x="1540428" y="990600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2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E0AB6C38-04A3-F5DC-68FB-3B802120D615}"/>
                </a:ext>
              </a:extLst>
            </p:cNvPr>
            <p:cNvSpPr txBox="1"/>
            <p:nvPr/>
          </p:nvSpPr>
          <p:spPr>
            <a:xfrm>
              <a:off x="1540428" y="1169797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3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7FDA0D32-F38D-9614-2926-39C264D1580B}"/>
                </a:ext>
              </a:extLst>
            </p:cNvPr>
            <p:cNvSpPr txBox="1"/>
            <p:nvPr/>
          </p:nvSpPr>
          <p:spPr>
            <a:xfrm>
              <a:off x="1540428" y="1348994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4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9A34A0FE-BDD4-EE1A-47B9-0FE98E3A1040}"/>
                </a:ext>
              </a:extLst>
            </p:cNvPr>
            <p:cNvSpPr txBox="1"/>
            <p:nvPr/>
          </p:nvSpPr>
          <p:spPr>
            <a:xfrm>
              <a:off x="1540428" y="1528191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5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1FF337F5-BF05-6D0C-2C33-45D342B0F3F1}"/>
                </a:ext>
              </a:extLst>
            </p:cNvPr>
            <p:cNvSpPr txBox="1"/>
            <p:nvPr/>
          </p:nvSpPr>
          <p:spPr>
            <a:xfrm>
              <a:off x="1540428" y="1707388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6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FD629EC3-F0DC-E1AC-3F9A-1C7E3D931F23}"/>
                </a:ext>
              </a:extLst>
            </p:cNvPr>
            <p:cNvSpPr txBox="1"/>
            <p:nvPr/>
          </p:nvSpPr>
          <p:spPr>
            <a:xfrm>
              <a:off x="1540428" y="1886585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7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0AC1DED6-C3F9-1E57-841A-9C58C0CFE0A4}"/>
                </a:ext>
              </a:extLst>
            </p:cNvPr>
            <p:cNvSpPr txBox="1"/>
            <p:nvPr/>
          </p:nvSpPr>
          <p:spPr>
            <a:xfrm>
              <a:off x="1540428" y="2065782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8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EEFD4E19-CE61-624D-59E1-0176487D3E83}"/>
                </a:ext>
              </a:extLst>
            </p:cNvPr>
            <p:cNvSpPr txBox="1"/>
            <p:nvPr/>
          </p:nvSpPr>
          <p:spPr>
            <a:xfrm>
              <a:off x="1540428" y="2244979"/>
              <a:ext cx="71678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9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6883FBBE-7C66-AF0D-2C9F-BAC15B8620F8}"/>
                </a:ext>
              </a:extLst>
            </p:cNvPr>
            <p:cNvSpPr txBox="1"/>
            <p:nvPr/>
          </p:nvSpPr>
          <p:spPr>
            <a:xfrm>
              <a:off x="1529904" y="2424176"/>
              <a:ext cx="92726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10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07880BD1-4FF2-7A28-8652-5713045E9462}"/>
                </a:ext>
              </a:extLst>
            </p:cNvPr>
            <p:cNvSpPr txBox="1"/>
            <p:nvPr/>
          </p:nvSpPr>
          <p:spPr>
            <a:xfrm>
              <a:off x="1529904" y="2603373"/>
              <a:ext cx="92726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11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38" name="テキスト ボックス 137">
              <a:extLst>
                <a:ext uri="{FF2B5EF4-FFF2-40B4-BE49-F238E27FC236}">
                  <a16:creationId xmlns:a16="http://schemas.microsoft.com/office/drawing/2014/main" id="{2716C492-D4FE-9802-F751-1BAE9F7C9906}"/>
                </a:ext>
              </a:extLst>
            </p:cNvPr>
            <p:cNvSpPr txBox="1"/>
            <p:nvPr/>
          </p:nvSpPr>
          <p:spPr>
            <a:xfrm>
              <a:off x="1529904" y="2782570"/>
              <a:ext cx="92726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12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39" name="テキスト ボックス 138">
              <a:extLst>
                <a:ext uri="{FF2B5EF4-FFF2-40B4-BE49-F238E27FC236}">
                  <a16:creationId xmlns:a16="http://schemas.microsoft.com/office/drawing/2014/main" id="{5820E8B5-6BA8-5DA3-C630-1A6AA5636088}"/>
                </a:ext>
              </a:extLst>
            </p:cNvPr>
            <p:cNvSpPr txBox="1"/>
            <p:nvPr/>
          </p:nvSpPr>
          <p:spPr>
            <a:xfrm>
              <a:off x="1529904" y="2961767"/>
              <a:ext cx="92726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13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40" name="テキスト ボックス 139">
              <a:extLst>
                <a:ext uri="{FF2B5EF4-FFF2-40B4-BE49-F238E27FC236}">
                  <a16:creationId xmlns:a16="http://schemas.microsoft.com/office/drawing/2014/main" id="{F1378D6A-2F24-BC60-D305-5CC14D99725D}"/>
                </a:ext>
              </a:extLst>
            </p:cNvPr>
            <p:cNvSpPr txBox="1"/>
            <p:nvPr/>
          </p:nvSpPr>
          <p:spPr>
            <a:xfrm>
              <a:off x="1529904" y="3140964"/>
              <a:ext cx="92726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14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41" name="テキスト ボックス 140">
              <a:extLst>
                <a:ext uri="{FF2B5EF4-FFF2-40B4-BE49-F238E27FC236}">
                  <a16:creationId xmlns:a16="http://schemas.microsoft.com/office/drawing/2014/main" id="{7D2C224F-7A4C-DA07-4615-B56276F0B728}"/>
                </a:ext>
              </a:extLst>
            </p:cNvPr>
            <p:cNvSpPr txBox="1"/>
            <p:nvPr/>
          </p:nvSpPr>
          <p:spPr>
            <a:xfrm>
              <a:off x="1529904" y="3320161"/>
              <a:ext cx="92726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15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42" name="テキスト ボックス 141">
              <a:extLst>
                <a:ext uri="{FF2B5EF4-FFF2-40B4-BE49-F238E27FC236}">
                  <a16:creationId xmlns:a16="http://schemas.microsoft.com/office/drawing/2014/main" id="{96EEB037-0018-8A67-04BB-213E27145256}"/>
                </a:ext>
              </a:extLst>
            </p:cNvPr>
            <p:cNvSpPr txBox="1"/>
            <p:nvPr/>
          </p:nvSpPr>
          <p:spPr>
            <a:xfrm>
              <a:off x="1529904" y="3499358"/>
              <a:ext cx="92726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16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43" name="テキスト ボックス 142">
              <a:extLst>
                <a:ext uri="{FF2B5EF4-FFF2-40B4-BE49-F238E27FC236}">
                  <a16:creationId xmlns:a16="http://schemas.microsoft.com/office/drawing/2014/main" id="{E90F953E-B490-31C1-CF27-B9BD711EF813}"/>
                </a:ext>
              </a:extLst>
            </p:cNvPr>
            <p:cNvSpPr txBox="1"/>
            <p:nvPr/>
          </p:nvSpPr>
          <p:spPr>
            <a:xfrm>
              <a:off x="1529904" y="3678555"/>
              <a:ext cx="92726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17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44" name="テキスト ボックス 143">
              <a:extLst>
                <a:ext uri="{FF2B5EF4-FFF2-40B4-BE49-F238E27FC236}">
                  <a16:creationId xmlns:a16="http://schemas.microsoft.com/office/drawing/2014/main" id="{0413B7C7-91AC-02BA-FBD0-10DEE6DB009A}"/>
                </a:ext>
              </a:extLst>
            </p:cNvPr>
            <p:cNvSpPr txBox="1"/>
            <p:nvPr/>
          </p:nvSpPr>
          <p:spPr>
            <a:xfrm>
              <a:off x="1529904" y="3857752"/>
              <a:ext cx="92726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18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45" name="テキスト ボックス 144">
              <a:extLst>
                <a:ext uri="{FF2B5EF4-FFF2-40B4-BE49-F238E27FC236}">
                  <a16:creationId xmlns:a16="http://schemas.microsoft.com/office/drawing/2014/main" id="{59603192-6830-D58D-0CCB-9006B2BCF86C}"/>
                </a:ext>
              </a:extLst>
            </p:cNvPr>
            <p:cNvSpPr txBox="1"/>
            <p:nvPr/>
          </p:nvSpPr>
          <p:spPr>
            <a:xfrm>
              <a:off x="1529904" y="4036947"/>
              <a:ext cx="92726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19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69269D4C-8129-9100-B9D6-E05FE8FF85A8}"/>
                </a:ext>
              </a:extLst>
            </p:cNvPr>
            <p:cNvSpPr/>
            <p:nvPr/>
          </p:nvSpPr>
          <p:spPr bwMode="auto">
            <a:xfrm flipH="1">
              <a:off x="35718" y="4194131"/>
              <a:ext cx="3082508" cy="178441"/>
            </a:xfrm>
            <a:custGeom>
              <a:avLst/>
              <a:gdLst>
                <a:gd name="connsiteX0" fmla="*/ 2928426 w 2979035"/>
                <a:gd name="connsiteY0" fmla="*/ 0 h 178441"/>
                <a:gd name="connsiteX1" fmla="*/ 50608 w 2979035"/>
                <a:gd name="connsiteY1" fmla="*/ 0 h 178441"/>
                <a:gd name="connsiteX2" fmla="*/ 0 w 2979035"/>
                <a:gd name="connsiteY2" fmla="*/ 178441 h 178441"/>
                <a:gd name="connsiteX3" fmla="*/ 531826 w 2979035"/>
                <a:gd name="connsiteY3" fmla="*/ 178441 h 178441"/>
                <a:gd name="connsiteX4" fmla="*/ 541196 w 2979035"/>
                <a:gd name="connsiteY4" fmla="*/ 134496 h 178441"/>
                <a:gd name="connsiteX5" fmla="*/ 2437840 w 2979035"/>
                <a:gd name="connsiteY5" fmla="*/ 134496 h 178441"/>
                <a:gd name="connsiteX6" fmla="*/ 2447210 w 2979035"/>
                <a:gd name="connsiteY6" fmla="*/ 178441 h 178441"/>
                <a:gd name="connsiteX7" fmla="*/ 2979035 w 2979035"/>
                <a:gd name="connsiteY7" fmla="*/ 178441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79035" h="178441">
                  <a:moveTo>
                    <a:pt x="2928426" y="0"/>
                  </a:moveTo>
                  <a:lnTo>
                    <a:pt x="50608" y="0"/>
                  </a:lnTo>
                  <a:lnTo>
                    <a:pt x="0" y="178441"/>
                  </a:lnTo>
                  <a:lnTo>
                    <a:pt x="531826" y="178441"/>
                  </a:lnTo>
                  <a:lnTo>
                    <a:pt x="541196" y="134496"/>
                  </a:lnTo>
                  <a:lnTo>
                    <a:pt x="2437840" y="134496"/>
                  </a:lnTo>
                  <a:lnTo>
                    <a:pt x="2447210" y="178441"/>
                  </a:lnTo>
                  <a:lnTo>
                    <a:pt x="2979035" y="178441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7" name="テキスト ボックス 146">
              <a:extLst>
                <a:ext uri="{FF2B5EF4-FFF2-40B4-BE49-F238E27FC236}">
                  <a16:creationId xmlns:a16="http://schemas.microsoft.com/office/drawing/2014/main" id="{EE9B7E47-7FF6-AB49-9FCE-24C8ABE440D7}"/>
                </a:ext>
              </a:extLst>
            </p:cNvPr>
            <p:cNvSpPr txBox="1"/>
            <p:nvPr/>
          </p:nvSpPr>
          <p:spPr>
            <a:xfrm>
              <a:off x="1529904" y="4220304"/>
              <a:ext cx="92726" cy="8194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latin typeface="+mj-ea"/>
                  <a:ea typeface="+mj-ea"/>
                </a:rPr>
                <a:t>20</a:t>
              </a:r>
              <a:endParaRPr kumimoji="1" lang="ja-JP" altLang="en-US" sz="1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0928D3B4-98F4-18AB-66AF-3520D811C144}"/>
              </a:ext>
            </a:extLst>
          </p:cNvPr>
          <p:cNvGrpSpPr/>
          <p:nvPr/>
        </p:nvGrpSpPr>
        <p:grpSpPr>
          <a:xfrm>
            <a:off x="3762144" y="2508459"/>
            <a:ext cx="1600457" cy="1295002"/>
            <a:chOff x="6543964" y="4012445"/>
            <a:chExt cx="2878096" cy="2328798"/>
          </a:xfrm>
        </p:grpSpPr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3A75A0B7-0D7C-ED4B-6B24-9E19D677D937}"/>
                </a:ext>
              </a:extLst>
            </p:cNvPr>
            <p:cNvGrpSpPr/>
            <p:nvPr/>
          </p:nvGrpSpPr>
          <p:grpSpPr>
            <a:xfrm>
              <a:off x="6737016" y="4012445"/>
              <a:ext cx="2401449" cy="2033291"/>
              <a:chOff x="6737016" y="3635123"/>
              <a:chExt cx="2829514" cy="2395731"/>
            </a:xfrm>
          </p:grpSpPr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73DCDAB8-A2A8-A68D-1D29-41352368FEE2}"/>
                  </a:ext>
                </a:extLst>
              </p:cNvPr>
              <p:cNvSpPr/>
              <p:nvPr/>
            </p:nvSpPr>
            <p:spPr bwMode="auto">
              <a:xfrm>
                <a:off x="6737016" y="5184195"/>
                <a:ext cx="2829514" cy="846659"/>
              </a:xfrm>
              <a:custGeom>
                <a:avLst/>
                <a:gdLst>
                  <a:gd name="connsiteX0" fmla="*/ 1089975 w 2829514"/>
                  <a:gd name="connsiteY0" fmla="*/ 0 h 846659"/>
                  <a:gd name="connsiteX1" fmla="*/ 1739540 w 2829514"/>
                  <a:gd name="connsiteY1" fmla="*/ 0 h 846659"/>
                  <a:gd name="connsiteX2" fmla="*/ 1965185 w 2829514"/>
                  <a:gd name="connsiteY2" fmla="*/ 225645 h 846659"/>
                  <a:gd name="connsiteX3" fmla="*/ 1965185 w 2829514"/>
                  <a:gd name="connsiteY3" fmla="*/ 330560 h 846659"/>
                  <a:gd name="connsiteX4" fmla="*/ 1956013 w 2829514"/>
                  <a:gd name="connsiteY4" fmla="*/ 375990 h 846659"/>
                  <a:gd name="connsiteX5" fmla="*/ 2829514 w 2829514"/>
                  <a:gd name="connsiteY5" fmla="*/ 672773 h 846659"/>
                  <a:gd name="connsiteX6" fmla="*/ 2782922 w 2829514"/>
                  <a:gd name="connsiteY6" fmla="*/ 846659 h 846659"/>
                  <a:gd name="connsiteX7" fmla="*/ 1733227 w 2829514"/>
                  <a:gd name="connsiteY7" fmla="*/ 638164 h 846659"/>
                  <a:gd name="connsiteX8" fmla="*/ 1708132 w 2829514"/>
                  <a:gd name="connsiteY8" fmla="*/ 645954 h 846659"/>
                  <a:gd name="connsiteX9" fmla="*/ 1643251 w 2829514"/>
                  <a:gd name="connsiteY9" fmla="*/ 652494 h 846659"/>
                  <a:gd name="connsiteX10" fmla="*/ 1186264 w 2829514"/>
                  <a:gd name="connsiteY10" fmla="*/ 652494 h 846659"/>
                  <a:gd name="connsiteX11" fmla="*/ 1121383 w 2829514"/>
                  <a:gd name="connsiteY11" fmla="*/ 645954 h 846659"/>
                  <a:gd name="connsiteX12" fmla="*/ 1096288 w 2829514"/>
                  <a:gd name="connsiteY12" fmla="*/ 638164 h 846659"/>
                  <a:gd name="connsiteX13" fmla="*/ 46592 w 2829514"/>
                  <a:gd name="connsiteY13" fmla="*/ 846659 h 846659"/>
                  <a:gd name="connsiteX14" fmla="*/ 0 w 2829514"/>
                  <a:gd name="connsiteY14" fmla="*/ 672773 h 846659"/>
                  <a:gd name="connsiteX15" fmla="*/ 873502 w 2829514"/>
                  <a:gd name="connsiteY15" fmla="*/ 375990 h 846659"/>
                  <a:gd name="connsiteX16" fmla="*/ 864330 w 2829514"/>
                  <a:gd name="connsiteY16" fmla="*/ 330560 h 846659"/>
                  <a:gd name="connsiteX17" fmla="*/ 864330 w 2829514"/>
                  <a:gd name="connsiteY17" fmla="*/ 225645 h 846659"/>
                  <a:gd name="connsiteX18" fmla="*/ 1089975 w 2829514"/>
                  <a:gd name="connsiteY18" fmla="*/ 0 h 846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829514" h="846659">
                    <a:moveTo>
                      <a:pt x="1089975" y="0"/>
                    </a:moveTo>
                    <a:lnTo>
                      <a:pt x="1739540" y="0"/>
                    </a:lnTo>
                    <a:cubicBezTo>
                      <a:pt x="1864160" y="0"/>
                      <a:pt x="1965185" y="101025"/>
                      <a:pt x="1965185" y="225645"/>
                    </a:cubicBezTo>
                    <a:lnTo>
                      <a:pt x="1965185" y="330560"/>
                    </a:lnTo>
                    <a:lnTo>
                      <a:pt x="1956013" y="375990"/>
                    </a:lnTo>
                    <a:lnTo>
                      <a:pt x="2829514" y="672773"/>
                    </a:lnTo>
                    <a:lnTo>
                      <a:pt x="2782922" y="846659"/>
                    </a:lnTo>
                    <a:lnTo>
                      <a:pt x="1733227" y="638164"/>
                    </a:lnTo>
                    <a:lnTo>
                      <a:pt x="1708132" y="645954"/>
                    </a:lnTo>
                    <a:cubicBezTo>
                      <a:pt x="1687175" y="650242"/>
                      <a:pt x="1665476" y="652494"/>
                      <a:pt x="1643251" y="652494"/>
                    </a:cubicBezTo>
                    <a:lnTo>
                      <a:pt x="1186264" y="652494"/>
                    </a:lnTo>
                    <a:cubicBezTo>
                      <a:pt x="1164039" y="652494"/>
                      <a:pt x="1142341" y="650242"/>
                      <a:pt x="1121383" y="645954"/>
                    </a:cubicBezTo>
                    <a:lnTo>
                      <a:pt x="1096288" y="638164"/>
                    </a:lnTo>
                    <a:lnTo>
                      <a:pt x="46592" y="846659"/>
                    </a:lnTo>
                    <a:lnTo>
                      <a:pt x="0" y="672773"/>
                    </a:lnTo>
                    <a:lnTo>
                      <a:pt x="873502" y="375990"/>
                    </a:lnTo>
                    <a:lnTo>
                      <a:pt x="864330" y="330560"/>
                    </a:lnTo>
                    <a:lnTo>
                      <a:pt x="864330" y="225645"/>
                    </a:lnTo>
                    <a:cubicBezTo>
                      <a:pt x="864330" y="101025"/>
                      <a:pt x="965355" y="0"/>
                      <a:pt x="108997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7" name="四角形: 上の 2 つの角を丸める 156">
                <a:extLst>
                  <a:ext uri="{FF2B5EF4-FFF2-40B4-BE49-F238E27FC236}">
                    <a16:creationId xmlns:a16="http://schemas.microsoft.com/office/drawing/2014/main" id="{FB366595-B67F-7183-2720-EE816A9E8EA8}"/>
                  </a:ext>
                </a:extLst>
              </p:cNvPr>
              <p:cNvSpPr/>
              <p:nvPr/>
            </p:nvSpPr>
            <p:spPr bwMode="auto">
              <a:xfrm>
                <a:off x="7601347" y="4463141"/>
                <a:ext cx="1100855" cy="108109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8" name="楕円 157">
                <a:extLst>
                  <a:ext uri="{FF2B5EF4-FFF2-40B4-BE49-F238E27FC236}">
                    <a16:creationId xmlns:a16="http://schemas.microsoft.com/office/drawing/2014/main" id="{BD135D59-364F-220E-8846-C4AC3D1C3029}"/>
                  </a:ext>
                </a:extLst>
              </p:cNvPr>
              <p:cNvSpPr/>
              <p:nvPr/>
            </p:nvSpPr>
            <p:spPr bwMode="auto">
              <a:xfrm>
                <a:off x="7521704" y="3635123"/>
                <a:ext cx="1260140" cy="126014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B960D82B-5210-4ED0-6C9F-E4DF141069A1}"/>
                </a:ext>
              </a:extLst>
            </p:cNvPr>
            <p:cNvSpPr/>
            <p:nvPr/>
          </p:nvSpPr>
          <p:spPr bwMode="auto">
            <a:xfrm rot="4500000">
              <a:off x="6432404" y="5706942"/>
              <a:ext cx="520129" cy="297009"/>
            </a:xfrm>
            <a:custGeom>
              <a:avLst/>
              <a:gdLst>
                <a:gd name="connsiteX0" fmla="*/ 89947 w 315035"/>
                <a:gd name="connsiteY0" fmla="*/ 0 h 179894"/>
                <a:gd name="connsiteX1" fmla="*/ 135014 w 315035"/>
                <a:gd name="connsiteY1" fmla="*/ 0 h 179894"/>
                <a:gd name="connsiteX2" fmla="*/ 180083 w 315035"/>
                <a:gd name="connsiteY2" fmla="*/ 0 h 179894"/>
                <a:gd name="connsiteX3" fmla="*/ 315035 w 315035"/>
                <a:gd name="connsiteY3" fmla="*/ 0 h 179894"/>
                <a:gd name="connsiteX4" fmla="*/ 315035 w 315035"/>
                <a:gd name="connsiteY4" fmla="*/ 179894 h 179894"/>
                <a:gd name="connsiteX5" fmla="*/ 270030 w 315035"/>
                <a:gd name="connsiteY5" fmla="*/ 179894 h 179894"/>
                <a:gd name="connsiteX6" fmla="*/ 135014 w 315035"/>
                <a:gd name="connsiteY6" fmla="*/ 179894 h 179894"/>
                <a:gd name="connsiteX7" fmla="*/ 0 w 315035"/>
                <a:gd name="connsiteY7" fmla="*/ 179894 h 179894"/>
                <a:gd name="connsiteX8" fmla="*/ 0 w 315035"/>
                <a:gd name="connsiteY8" fmla="*/ 89947 h 179894"/>
                <a:gd name="connsiteX9" fmla="*/ 89947 w 315035"/>
                <a:gd name="connsiteY9" fmla="*/ 0 h 179894"/>
                <a:gd name="connsiteX0" fmla="*/ 89947 w 315035"/>
                <a:gd name="connsiteY0" fmla="*/ 0 h 179894"/>
                <a:gd name="connsiteX1" fmla="*/ 135014 w 315035"/>
                <a:gd name="connsiteY1" fmla="*/ 0 h 179894"/>
                <a:gd name="connsiteX2" fmla="*/ 315035 w 315035"/>
                <a:gd name="connsiteY2" fmla="*/ 0 h 179894"/>
                <a:gd name="connsiteX3" fmla="*/ 315035 w 315035"/>
                <a:gd name="connsiteY3" fmla="*/ 179894 h 179894"/>
                <a:gd name="connsiteX4" fmla="*/ 270030 w 315035"/>
                <a:gd name="connsiteY4" fmla="*/ 179894 h 179894"/>
                <a:gd name="connsiteX5" fmla="*/ 135014 w 315035"/>
                <a:gd name="connsiteY5" fmla="*/ 179894 h 179894"/>
                <a:gd name="connsiteX6" fmla="*/ 0 w 315035"/>
                <a:gd name="connsiteY6" fmla="*/ 179894 h 179894"/>
                <a:gd name="connsiteX7" fmla="*/ 0 w 315035"/>
                <a:gd name="connsiteY7" fmla="*/ 89947 h 179894"/>
                <a:gd name="connsiteX8" fmla="*/ 89947 w 315035"/>
                <a:gd name="connsiteY8" fmla="*/ 0 h 179894"/>
                <a:gd name="connsiteX0" fmla="*/ 89947 w 315035"/>
                <a:gd name="connsiteY0" fmla="*/ 0 h 179894"/>
                <a:gd name="connsiteX1" fmla="*/ 315035 w 315035"/>
                <a:gd name="connsiteY1" fmla="*/ 0 h 179894"/>
                <a:gd name="connsiteX2" fmla="*/ 315035 w 315035"/>
                <a:gd name="connsiteY2" fmla="*/ 179894 h 179894"/>
                <a:gd name="connsiteX3" fmla="*/ 270030 w 315035"/>
                <a:gd name="connsiteY3" fmla="*/ 179894 h 179894"/>
                <a:gd name="connsiteX4" fmla="*/ 135014 w 315035"/>
                <a:gd name="connsiteY4" fmla="*/ 179894 h 179894"/>
                <a:gd name="connsiteX5" fmla="*/ 0 w 315035"/>
                <a:gd name="connsiteY5" fmla="*/ 179894 h 179894"/>
                <a:gd name="connsiteX6" fmla="*/ 0 w 315035"/>
                <a:gd name="connsiteY6" fmla="*/ 89947 h 179894"/>
                <a:gd name="connsiteX7" fmla="*/ 89947 w 315035"/>
                <a:gd name="connsiteY7" fmla="*/ 0 h 179894"/>
                <a:gd name="connsiteX0" fmla="*/ 89947 w 315035"/>
                <a:gd name="connsiteY0" fmla="*/ 0 h 179894"/>
                <a:gd name="connsiteX1" fmla="*/ 315035 w 315035"/>
                <a:gd name="connsiteY1" fmla="*/ 0 h 179894"/>
                <a:gd name="connsiteX2" fmla="*/ 315035 w 315035"/>
                <a:gd name="connsiteY2" fmla="*/ 179894 h 179894"/>
                <a:gd name="connsiteX3" fmla="*/ 270030 w 315035"/>
                <a:gd name="connsiteY3" fmla="*/ 179894 h 179894"/>
                <a:gd name="connsiteX4" fmla="*/ 0 w 315035"/>
                <a:gd name="connsiteY4" fmla="*/ 179894 h 179894"/>
                <a:gd name="connsiteX5" fmla="*/ 0 w 315035"/>
                <a:gd name="connsiteY5" fmla="*/ 89947 h 179894"/>
                <a:gd name="connsiteX6" fmla="*/ 89947 w 315035"/>
                <a:gd name="connsiteY6" fmla="*/ 0 h 179894"/>
                <a:gd name="connsiteX0" fmla="*/ 89947 w 315035"/>
                <a:gd name="connsiteY0" fmla="*/ 0 h 179894"/>
                <a:gd name="connsiteX1" fmla="*/ 315035 w 315035"/>
                <a:gd name="connsiteY1" fmla="*/ 0 h 179894"/>
                <a:gd name="connsiteX2" fmla="*/ 315035 w 315035"/>
                <a:gd name="connsiteY2" fmla="*/ 179894 h 179894"/>
                <a:gd name="connsiteX3" fmla="*/ 0 w 315035"/>
                <a:gd name="connsiteY3" fmla="*/ 179894 h 179894"/>
                <a:gd name="connsiteX4" fmla="*/ 0 w 315035"/>
                <a:gd name="connsiteY4" fmla="*/ 89947 h 179894"/>
                <a:gd name="connsiteX5" fmla="*/ 89947 w 315035"/>
                <a:gd name="connsiteY5" fmla="*/ 0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5035" h="179894">
                  <a:moveTo>
                    <a:pt x="89947" y="0"/>
                  </a:moveTo>
                  <a:lnTo>
                    <a:pt x="315035" y="0"/>
                  </a:lnTo>
                  <a:lnTo>
                    <a:pt x="315035" y="179894"/>
                  </a:lnTo>
                  <a:lnTo>
                    <a:pt x="0" y="179894"/>
                  </a:lnTo>
                  <a:lnTo>
                    <a:pt x="0" y="89947"/>
                  </a:lnTo>
                  <a:cubicBezTo>
                    <a:pt x="0" y="40271"/>
                    <a:pt x="40271" y="0"/>
                    <a:pt x="89947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6CF1DCE9-3CD2-4EA3-0EA8-742CBEED443C}"/>
                </a:ext>
              </a:extLst>
            </p:cNvPr>
            <p:cNvSpPr/>
            <p:nvPr/>
          </p:nvSpPr>
          <p:spPr bwMode="auto">
            <a:xfrm rot="17100000" flipH="1">
              <a:off x="9013491" y="5706943"/>
              <a:ext cx="520129" cy="297009"/>
            </a:xfrm>
            <a:custGeom>
              <a:avLst/>
              <a:gdLst>
                <a:gd name="connsiteX0" fmla="*/ 89947 w 315035"/>
                <a:gd name="connsiteY0" fmla="*/ 0 h 179894"/>
                <a:gd name="connsiteX1" fmla="*/ 135014 w 315035"/>
                <a:gd name="connsiteY1" fmla="*/ 0 h 179894"/>
                <a:gd name="connsiteX2" fmla="*/ 180083 w 315035"/>
                <a:gd name="connsiteY2" fmla="*/ 0 h 179894"/>
                <a:gd name="connsiteX3" fmla="*/ 315035 w 315035"/>
                <a:gd name="connsiteY3" fmla="*/ 0 h 179894"/>
                <a:gd name="connsiteX4" fmla="*/ 315035 w 315035"/>
                <a:gd name="connsiteY4" fmla="*/ 179894 h 179894"/>
                <a:gd name="connsiteX5" fmla="*/ 270030 w 315035"/>
                <a:gd name="connsiteY5" fmla="*/ 179894 h 179894"/>
                <a:gd name="connsiteX6" fmla="*/ 135014 w 315035"/>
                <a:gd name="connsiteY6" fmla="*/ 179894 h 179894"/>
                <a:gd name="connsiteX7" fmla="*/ 0 w 315035"/>
                <a:gd name="connsiteY7" fmla="*/ 179894 h 179894"/>
                <a:gd name="connsiteX8" fmla="*/ 0 w 315035"/>
                <a:gd name="connsiteY8" fmla="*/ 89947 h 179894"/>
                <a:gd name="connsiteX9" fmla="*/ 89947 w 315035"/>
                <a:gd name="connsiteY9" fmla="*/ 0 h 179894"/>
                <a:gd name="connsiteX0" fmla="*/ 89947 w 315035"/>
                <a:gd name="connsiteY0" fmla="*/ 0 h 179894"/>
                <a:gd name="connsiteX1" fmla="*/ 135014 w 315035"/>
                <a:gd name="connsiteY1" fmla="*/ 0 h 179894"/>
                <a:gd name="connsiteX2" fmla="*/ 315035 w 315035"/>
                <a:gd name="connsiteY2" fmla="*/ 0 h 179894"/>
                <a:gd name="connsiteX3" fmla="*/ 315035 w 315035"/>
                <a:gd name="connsiteY3" fmla="*/ 179894 h 179894"/>
                <a:gd name="connsiteX4" fmla="*/ 270030 w 315035"/>
                <a:gd name="connsiteY4" fmla="*/ 179894 h 179894"/>
                <a:gd name="connsiteX5" fmla="*/ 135014 w 315035"/>
                <a:gd name="connsiteY5" fmla="*/ 179894 h 179894"/>
                <a:gd name="connsiteX6" fmla="*/ 0 w 315035"/>
                <a:gd name="connsiteY6" fmla="*/ 179894 h 179894"/>
                <a:gd name="connsiteX7" fmla="*/ 0 w 315035"/>
                <a:gd name="connsiteY7" fmla="*/ 89947 h 179894"/>
                <a:gd name="connsiteX8" fmla="*/ 89947 w 315035"/>
                <a:gd name="connsiteY8" fmla="*/ 0 h 179894"/>
                <a:gd name="connsiteX0" fmla="*/ 89947 w 315035"/>
                <a:gd name="connsiteY0" fmla="*/ 0 h 179894"/>
                <a:gd name="connsiteX1" fmla="*/ 315035 w 315035"/>
                <a:gd name="connsiteY1" fmla="*/ 0 h 179894"/>
                <a:gd name="connsiteX2" fmla="*/ 315035 w 315035"/>
                <a:gd name="connsiteY2" fmla="*/ 179894 h 179894"/>
                <a:gd name="connsiteX3" fmla="*/ 270030 w 315035"/>
                <a:gd name="connsiteY3" fmla="*/ 179894 h 179894"/>
                <a:gd name="connsiteX4" fmla="*/ 135014 w 315035"/>
                <a:gd name="connsiteY4" fmla="*/ 179894 h 179894"/>
                <a:gd name="connsiteX5" fmla="*/ 0 w 315035"/>
                <a:gd name="connsiteY5" fmla="*/ 179894 h 179894"/>
                <a:gd name="connsiteX6" fmla="*/ 0 w 315035"/>
                <a:gd name="connsiteY6" fmla="*/ 89947 h 179894"/>
                <a:gd name="connsiteX7" fmla="*/ 89947 w 315035"/>
                <a:gd name="connsiteY7" fmla="*/ 0 h 179894"/>
                <a:gd name="connsiteX0" fmla="*/ 89947 w 315035"/>
                <a:gd name="connsiteY0" fmla="*/ 0 h 179894"/>
                <a:gd name="connsiteX1" fmla="*/ 315035 w 315035"/>
                <a:gd name="connsiteY1" fmla="*/ 0 h 179894"/>
                <a:gd name="connsiteX2" fmla="*/ 315035 w 315035"/>
                <a:gd name="connsiteY2" fmla="*/ 179894 h 179894"/>
                <a:gd name="connsiteX3" fmla="*/ 270030 w 315035"/>
                <a:gd name="connsiteY3" fmla="*/ 179894 h 179894"/>
                <a:gd name="connsiteX4" fmla="*/ 0 w 315035"/>
                <a:gd name="connsiteY4" fmla="*/ 179894 h 179894"/>
                <a:gd name="connsiteX5" fmla="*/ 0 w 315035"/>
                <a:gd name="connsiteY5" fmla="*/ 89947 h 179894"/>
                <a:gd name="connsiteX6" fmla="*/ 89947 w 315035"/>
                <a:gd name="connsiteY6" fmla="*/ 0 h 179894"/>
                <a:gd name="connsiteX0" fmla="*/ 89947 w 315035"/>
                <a:gd name="connsiteY0" fmla="*/ 0 h 179894"/>
                <a:gd name="connsiteX1" fmla="*/ 315035 w 315035"/>
                <a:gd name="connsiteY1" fmla="*/ 0 h 179894"/>
                <a:gd name="connsiteX2" fmla="*/ 315035 w 315035"/>
                <a:gd name="connsiteY2" fmla="*/ 179894 h 179894"/>
                <a:gd name="connsiteX3" fmla="*/ 0 w 315035"/>
                <a:gd name="connsiteY3" fmla="*/ 179894 h 179894"/>
                <a:gd name="connsiteX4" fmla="*/ 0 w 315035"/>
                <a:gd name="connsiteY4" fmla="*/ 89947 h 179894"/>
                <a:gd name="connsiteX5" fmla="*/ 89947 w 315035"/>
                <a:gd name="connsiteY5" fmla="*/ 0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5035" h="179894">
                  <a:moveTo>
                    <a:pt x="89947" y="0"/>
                  </a:moveTo>
                  <a:lnTo>
                    <a:pt x="315035" y="0"/>
                  </a:lnTo>
                  <a:lnTo>
                    <a:pt x="315035" y="179894"/>
                  </a:lnTo>
                  <a:lnTo>
                    <a:pt x="0" y="179894"/>
                  </a:lnTo>
                  <a:lnTo>
                    <a:pt x="0" y="89947"/>
                  </a:lnTo>
                  <a:cubicBezTo>
                    <a:pt x="0" y="40271"/>
                    <a:pt x="40271" y="0"/>
                    <a:pt x="89947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2" name="楕円 151">
              <a:extLst>
                <a:ext uri="{FF2B5EF4-FFF2-40B4-BE49-F238E27FC236}">
                  <a16:creationId xmlns:a16="http://schemas.microsoft.com/office/drawing/2014/main" id="{59FE5E06-1BB8-5209-7DF7-44C5C68567B7}"/>
                </a:ext>
              </a:extLst>
            </p:cNvPr>
            <p:cNvSpPr/>
            <p:nvPr/>
          </p:nvSpPr>
          <p:spPr bwMode="auto">
            <a:xfrm rot="20700000">
              <a:off x="7806530" y="6051493"/>
              <a:ext cx="156326" cy="28975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3" name="楕円 152">
              <a:extLst>
                <a:ext uri="{FF2B5EF4-FFF2-40B4-BE49-F238E27FC236}">
                  <a16:creationId xmlns:a16="http://schemas.microsoft.com/office/drawing/2014/main" id="{8260D0D4-63A1-FAB0-19C0-FDA134A7B67E}"/>
                </a:ext>
              </a:extLst>
            </p:cNvPr>
            <p:cNvSpPr/>
            <p:nvPr/>
          </p:nvSpPr>
          <p:spPr bwMode="auto">
            <a:xfrm rot="900000">
              <a:off x="7915121" y="6051493"/>
              <a:ext cx="156326" cy="28975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0B96AE77-34A0-C0DD-02FD-95F37B1D8B1C}"/>
                </a:ext>
              </a:extLst>
            </p:cNvPr>
            <p:cNvSpPr/>
            <p:nvPr/>
          </p:nvSpPr>
          <p:spPr bwMode="auto">
            <a:xfrm>
              <a:off x="7509529" y="5136245"/>
              <a:ext cx="423829" cy="992981"/>
            </a:xfrm>
            <a:custGeom>
              <a:avLst/>
              <a:gdLst>
                <a:gd name="connsiteX0" fmla="*/ 352279 w 499378"/>
                <a:gd name="connsiteY0" fmla="*/ 0 h 1169982"/>
                <a:gd name="connsiteX1" fmla="*/ 499378 w 499378"/>
                <a:gd name="connsiteY1" fmla="*/ 1132805 h 1169982"/>
                <a:gd name="connsiteX2" fmla="*/ 323239 w 499378"/>
                <a:gd name="connsiteY2" fmla="*/ 1169982 h 1169982"/>
                <a:gd name="connsiteX3" fmla="*/ 0 w 499378"/>
                <a:gd name="connsiteY3" fmla="*/ 74353 h 1169982"/>
                <a:gd name="connsiteX0" fmla="*/ 352279 w 499378"/>
                <a:gd name="connsiteY0" fmla="*/ 35265 h 1205247"/>
                <a:gd name="connsiteX1" fmla="*/ 499378 w 499378"/>
                <a:gd name="connsiteY1" fmla="*/ 1168070 h 1205247"/>
                <a:gd name="connsiteX2" fmla="*/ 323239 w 499378"/>
                <a:gd name="connsiteY2" fmla="*/ 1205247 h 1205247"/>
                <a:gd name="connsiteX3" fmla="*/ 0 w 499378"/>
                <a:gd name="connsiteY3" fmla="*/ 109618 h 1205247"/>
                <a:gd name="connsiteX4" fmla="*/ 163191 w 499378"/>
                <a:gd name="connsiteY4" fmla="*/ 1432 h 1205247"/>
                <a:gd name="connsiteX5" fmla="*/ 352279 w 499378"/>
                <a:gd name="connsiteY5" fmla="*/ 35265 h 1205247"/>
                <a:gd name="connsiteX0" fmla="*/ 163191 w 499378"/>
                <a:gd name="connsiteY0" fmla="*/ 1432 h 1205247"/>
                <a:gd name="connsiteX1" fmla="*/ 352279 w 499378"/>
                <a:gd name="connsiteY1" fmla="*/ 35265 h 1205247"/>
                <a:gd name="connsiteX2" fmla="*/ 499378 w 499378"/>
                <a:gd name="connsiteY2" fmla="*/ 1168070 h 1205247"/>
                <a:gd name="connsiteX3" fmla="*/ 323239 w 499378"/>
                <a:gd name="connsiteY3" fmla="*/ 1205247 h 1205247"/>
                <a:gd name="connsiteX4" fmla="*/ 0 w 499378"/>
                <a:gd name="connsiteY4" fmla="*/ 109618 h 1205247"/>
                <a:gd name="connsiteX5" fmla="*/ 254631 w 499378"/>
                <a:gd name="connsiteY5" fmla="*/ 92872 h 1205247"/>
                <a:gd name="connsiteX0" fmla="*/ 163191 w 499378"/>
                <a:gd name="connsiteY0" fmla="*/ 1432 h 1205247"/>
                <a:gd name="connsiteX1" fmla="*/ 352279 w 499378"/>
                <a:gd name="connsiteY1" fmla="*/ 35265 h 1205247"/>
                <a:gd name="connsiteX2" fmla="*/ 499378 w 499378"/>
                <a:gd name="connsiteY2" fmla="*/ 1168070 h 1205247"/>
                <a:gd name="connsiteX3" fmla="*/ 323239 w 499378"/>
                <a:gd name="connsiteY3" fmla="*/ 1205247 h 1205247"/>
                <a:gd name="connsiteX4" fmla="*/ 0 w 499378"/>
                <a:gd name="connsiteY4" fmla="*/ 109618 h 1205247"/>
                <a:gd name="connsiteX0" fmla="*/ 352279 w 499378"/>
                <a:gd name="connsiteY0" fmla="*/ 0 h 1169982"/>
                <a:gd name="connsiteX1" fmla="*/ 499378 w 499378"/>
                <a:gd name="connsiteY1" fmla="*/ 1132805 h 1169982"/>
                <a:gd name="connsiteX2" fmla="*/ 323239 w 499378"/>
                <a:gd name="connsiteY2" fmla="*/ 1169982 h 1169982"/>
                <a:gd name="connsiteX3" fmla="*/ 0 w 499378"/>
                <a:gd name="connsiteY3" fmla="*/ 74353 h 1169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9378" h="1169982">
                  <a:moveTo>
                    <a:pt x="352279" y="0"/>
                  </a:moveTo>
                  <a:lnTo>
                    <a:pt x="499378" y="1132805"/>
                  </a:lnTo>
                  <a:lnTo>
                    <a:pt x="323239" y="1169982"/>
                  </a:lnTo>
                  <a:lnTo>
                    <a:pt x="0" y="74353"/>
                  </a:lnTo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C6A1DA07-F214-AA68-7B0A-0E3917A58B9A}"/>
                </a:ext>
              </a:extLst>
            </p:cNvPr>
            <p:cNvSpPr/>
            <p:nvPr/>
          </p:nvSpPr>
          <p:spPr bwMode="auto">
            <a:xfrm flipH="1">
              <a:off x="7944641" y="5136245"/>
              <a:ext cx="423829" cy="992981"/>
            </a:xfrm>
            <a:custGeom>
              <a:avLst/>
              <a:gdLst>
                <a:gd name="connsiteX0" fmla="*/ 352279 w 499378"/>
                <a:gd name="connsiteY0" fmla="*/ 0 h 1169982"/>
                <a:gd name="connsiteX1" fmla="*/ 499378 w 499378"/>
                <a:gd name="connsiteY1" fmla="*/ 1132805 h 1169982"/>
                <a:gd name="connsiteX2" fmla="*/ 323239 w 499378"/>
                <a:gd name="connsiteY2" fmla="*/ 1169982 h 1169982"/>
                <a:gd name="connsiteX3" fmla="*/ 0 w 499378"/>
                <a:gd name="connsiteY3" fmla="*/ 74353 h 1169982"/>
                <a:gd name="connsiteX0" fmla="*/ 352279 w 499378"/>
                <a:gd name="connsiteY0" fmla="*/ 35265 h 1205247"/>
                <a:gd name="connsiteX1" fmla="*/ 499378 w 499378"/>
                <a:gd name="connsiteY1" fmla="*/ 1168070 h 1205247"/>
                <a:gd name="connsiteX2" fmla="*/ 323239 w 499378"/>
                <a:gd name="connsiteY2" fmla="*/ 1205247 h 1205247"/>
                <a:gd name="connsiteX3" fmla="*/ 0 w 499378"/>
                <a:gd name="connsiteY3" fmla="*/ 109618 h 1205247"/>
                <a:gd name="connsiteX4" fmla="*/ 163191 w 499378"/>
                <a:gd name="connsiteY4" fmla="*/ 1432 h 1205247"/>
                <a:gd name="connsiteX5" fmla="*/ 352279 w 499378"/>
                <a:gd name="connsiteY5" fmla="*/ 35265 h 1205247"/>
                <a:gd name="connsiteX0" fmla="*/ 163191 w 499378"/>
                <a:gd name="connsiteY0" fmla="*/ 1432 h 1205247"/>
                <a:gd name="connsiteX1" fmla="*/ 352279 w 499378"/>
                <a:gd name="connsiteY1" fmla="*/ 35265 h 1205247"/>
                <a:gd name="connsiteX2" fmla="*/ 499378 w 499378"/>
                <a:gd name="connsiteY2" fmla="*/ 1168070 h 1205247"/>
                <a:gd name="connsiteX3" fmla="*/ 323239 w 499378"/>
                <a:gd name="connsiteY3" fmla="*/ 1205247 h 1205247"/>
                <a:gd name="connsiteX4" fmla="*/ 0 w 499378"/>
                <a:gd name="connsiteY4" fmla="*/ 109618 h 1205247"/>
                <a:gd name="connsiteX5" fmla="*/ 254631 w 499378"/>
                <a:gd name="connsiteY5" fmla="*/ 92872 h 1205247"/>
                <a:gd name="connsiteX0" fmla="*/ 163191 w 499378"/>
                <a:gd name="connsiteY0" fmla="*/ 1432 h 1205247"/>
                <a:gd name="connsiteX1" fmla="*/ 352279 w 499378"/>
                <a:gd name="connsiteY1" fmla="*/ 35265 h 1205247"/>
                <a:gd name="connsiteX2" fmla="*/ 499378 w 499378"/>
                <a:gd name="connsiteY2" fmla="*/ 1168070 h 1205247"/>
                <a:gd name="connsiteX3" fmla="*/ 323239 w 499378"/>
                <a:gd name="connsiteY3" fmla="*/ 1205247 h 1205247"/>
                <a:gd name="connsiteX4" fmla="*/ 0 w 499378"/>
                <a:gd name="connsiteY4" fmla="*/ 109618 h 1205247"/>
                <a:gd name="connsiteX0" fmla="*/ 352279 w 499378"/>
                <a:gd name="connsiteY0" fmla="*/ 0 h 1169982"/>
                <a:gd name="connsiteX1" fmla="*/ 499378 w 499378"/>
                <a:gd name="connsiteY1" fmla="*/ 1132805 h 1169982"/>
                <a:gd name="connsiteX2" fmla="*/ 323239 w 499378"/>
                <a:gd name="connsiteY2" fmla="*/ 1169982 h 1169982"/>
                <a:gd name="connsiteX3" fmla="*/ 0 w 499378"/>
                <a:gd name="connsiteY3" fmla="*/ 74353 h 1169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9378" h="1169982">
                  <a:moveTo>
                    <a:pt x="352279" y="0"/>
                  </a:moveTo>
                  <a:lnTo>
                    <a:pt x="499378" y="1132805"/>
                  </a:lnTo>
                  <a:lnTo>
                    <a:pt x="323239" y="1169982"/>
                  </a:lnTo>
                  <a:lnTo>
                    <a:pt x="0" y="74353"/>
                  </a:lnTo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159" name="テキスト ボックス 158">
            <a:extLst>
              <a:ext uri="{FF2B5EF4-FFF2-40B4-BE49-F238E27FC236}">
                <a16:creationId xmlns:a16="http://schemas.microsoft.com/office/drawing/2014/main" id="{114405CA-1BDF-2596-46B4-3D58367F5C41}"/>
              </a:ext>
            </a:extLst>
          </p:cNvPr>
          <p:cNvSpPr txBox="1"/>
          <p:nvPr/>
        </p:nvSpPr>
        <p:spPr>
          <a:xfrm>
            <a:off x="5701545" y="3439342"/>
            <a:ext cx="14670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イラストの</a:t>
            </a:r>
            <a:endParaRPr kumimoji="1"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素材に</a:t>
            </a:r>
          </a:p>
        </p:txBody>
      </p: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D8A98074-A366-FCD9-EDFF-EE0CAB15F3D0}"/>
              </a:ext>
            </a:extLst>
          </p:cNvPr>
          <p:cNvGrpSpPr/>
          <p:nvPr/>
        </p:nvGrpSpPr>
        <p:grpSpPr>
          <a:xfrm>
            <a:off x="536143" y="4125172"/>
            <a:ext cx="2703244" cy="2233112"/>
            <a:chOff x="5468745" y="1104899"/>
            <a:chExt cx="1556226" cy="1285577"/>
          </a:xfrm>
        </p:grpSpPr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310150B0-9A66-06BD-5A22-F8AC5AE53767}"/>
                </a:ext>
              </a:extLst>
            </p:cNvPr>
            <p:cNvSpPr/>
            <p:nvPr/>
          </p:nvSpPr>
          <p:spPr bwMode="auto">
            <a:xfrm flipH="1">
              <a:off x="5620983" y="1673805"/>
              <a:ext cx="1251751" cy="179894"/>
            </a:xfrm>
            <a:custGeom>
              <a:avLst/>
              <a:gdLst>
                <a:gd name="connsiteX0" fmla="*/ 1200730 w 1251751"/>
                <a:gd name="connsiteY0" fmla="*/ 0 h 179894"/>
                <a:gd name="connsiteX1" fmla="*/ 51020 w 1251751"/>
                <a:gd name="connsiteY1" fmla="*/ 0 h 179894"/>
                <a:gd name="connsiteX2" fmla="*/ 0 w 1251751"/>
                <a:gd name="connsiteY2" fmla="*/ 179894 h 179894"/>
                <a:gd name="connsiteX3" fmla="*/ 1251751 w 1251751"/>
                <a:gd name="connsiteY3" fmla="*/ 179894 h 179894"/>
                <a:gd name="connsiteX4" fmla="*/ 1200730 w 1251751"/>
                <a:gd name="connsiteY4" fmla="*/ 0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1751" h="179894">
                  <a:moveTo>
                    <a:pt x="1200730" y="0"/>
                  </a:moveTo>
                  <a:lnTo>
                    <a:pt x="51020" y="0"/>
                  </a:lnTo>
                  <a:lnTo>
                    <a:pt x="0" y="179894"/>
                  </a:lnTo>
                  <a:lnTo>
                    <a:pt x="1251751" y="179894"/>
                  </a:lnTo>
                  <a:lnTo>
                    <a:pt x="1200730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ja-JP" b="1" dirty="0"/>
                <a:t>STEP2</a:t>
              </a:r>
              <a:endParaRPr lang="ja-JP" altLang="en-US" b="1" dirty="0"/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F84313CC-363E-A1F9-A557-0ADEA54D2069}"/>
                </a:ext>
              </a:extLst>
            </p:cNvPr>
            <p:cNvSpPr/>
            <p:nvPr/>
          </p:nvSpPr>
          <p:spPr bwMode="auto">
            <a:xfrm flipH="1">
              <a:off x="5519354" y="2032140"/>
              <a:ext cx="1455009" cy="179894"/>
            </a:xfrm>
            <a:custGeom>
              <a:avLst/>
              <a:gdLst>
                <a:gd name="connsiteX0" fmla="*/ 1403988 w 1455009"/>
                <a:gd name="connsiteY0" fmla="*/ 0 h 179894"/>
                <a:gd name="connsiteX1" fmla="*/ 51020 w 1455009"/>
                <a:gd name="connsiteY1" fmla="*/ 0 h 179894"/>
                <a:gd name="connsiteX2" fmla="*/ 0 w 1455009"/>
                <a:gd name="connsiteY2" fmla="*/ 179894 h 179894"/>
                <a:gd name="connsiteX3" fmla="*/ 1455009 w 1455009"/>
                <a:gd name="connsiteY3" fmla="*/ 179894 h 179894"/>
                <a:gd name="connsiteX4" fmla="*/ 1403988 w 1455009"/>
                <a:gd name="connsiteY4" fmla="*/ 0 h 17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5009" h="179894">
                  <a:moveTo>
                    <a:pt x="1403988" y="0"/>
                  </a:moveTo>
                  <a:lnTo>
                    <a:pt x="51020" y="0"/>
                  </a:lnTo>
                  <a:lnTo>
                    <a:pt x="0" y="179894"/>
                  </a:lnTo>
                  <a:lnTo>
                    <a:pt x="1455009" y="179894"/>
                  </a:lnTo>
                  <a:lnTo>
                    <a:pt x="1403988" y="0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ja-JP" b="1" dirty="0"/>
                <a:t>STEP4</a:t>
              </a:r>
              <a:endParaRPr lang="ja-JP" altLang="en-US" b="1" dirty="0"/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B4091D94-51BD-5427-1DF5-8E00C403EE91}"/>
                </a:ext>
              </a:extLst>
            </p:cNvPr>
            <p:cNvSpPr/>
            <p:nvPr/>
          </p:nvSpPr>
          <p:spPr bwMode="auto">
            <a:xfrm flipH="1">
              <a:off x="5672003" y="1307746"/>
              <a:ext cx="1149710" cy="366059"/>
            </a:xfrm>
            <a:custGeom>
              <a:avLst/>
              <a:gdLst>
                <a:gd name="connsiteX0" fmla="*/ 1045890 w 1149710"/>
                <a:gd name="connsiteY0" fmla="*/ 0 h 366059"/>
                <a:gd name="connsiteX1" fmla="*/ 103820 w 1149710"/>
                <a:gd name="connsiteY1" fmla="*/ 0 h 366059"/>
                <a:gd name="connsiteX2" fmla="*/ 0 w 1149710"/>
                <a:gd name="connsiteY2" fmla="*/ 366059 h 366059"/>
                <a:gd name="connsiteX3" fmla="*/ 1149710 w 1149710"/>
                <a:gd name="connsiteY3" fmla="*/ 366059 h 366059"/>
                <a:gd name="connsiteX4" fmla="*/ 1045890 w 1149710"/>
                <a:gd name="connsiteY4" fmla="*/ 0 h 366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9710" h="366059">
                  <a:moveTo>
                    <a:pt x="1045890" y="0"/>
                  </a:moveTo>
                  <a:lnTo>
                    <a:pt x="103820" y="0"/>
                  </a:lnTo>
                  <a:lnTo>
                    <a:pt x="0" y="366059"/>
                  </a:lnTo>
                  <a:lnTo>
                    <a:pt x="1149710" y="366059"/>
                  </a:lnTo>
                  <a:lnTo>
                    <a:pt x="1045890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ja-JP" b="1" dirty="0"/>
                <a:t>STEP1</a:t>
              </a:r>
              <a:endParaRPr lang="ja-JP" altLang="en-US" b="1" dirty="0"/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ADBD6D68-FC62-436A-904C-C55ADD558941}"/>
                </a:ext>
              </a:extLst>
            </p:cNvPr>
            <p:cNvSpPr/>
            <p:nvPr/>
          </p:nvSpPr>
          <p:spPr bwMode="auto">
            <a:xfrm flipH="1">
              <a:off x="5570374" y="1853700"/>
              <a:ext cx="1352968" cy="178441"/>
            </a:xfrm>
            <a:custGeom>
              <a:avLst/>
              <a:gdLst>
                <a:gd name="connsiteX0" fmla="*/ 1302360 w 1352968"/>
                <a:gd name="connsiteY0" fmla="*/ 0 h 178441"/>
                <a:gd name="connsiteX1" fmla="*/ 50609 w 1352968"/>
                <a:gd name="connsiteY1" fmla="*/ 0 h 178441"/>
                <a:gd name="connsiteX2" fmla="*/ 0 w 1352968"/>
                <a:gd name="connsiteY2" fmla="*/ 178441 h 178441"/>
                <a:gd name="connsiteX3" fmla="*/ 1352968 w 1352968"/>
                <a:gd name="connsiteY3" fmla="*/ 178441 h 178441"/>
                <a:gd name="connsiteX4" fmla="*/ 1302360 w 1352968"/>
                <a:gd name="connsiteY4" fmla="*/ 0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2968" h="178441">
                  <a:moveTo>
                    <a:pt x="1302360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1352968" y="178441"/>
                  </a:lnTo>
                  <a:lnTo>
                    <a:pt x="130236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ja-JP" b="1" dirty="0"/>
                <a:t>STEP3</a:t>
              </a:r>
              <a:endParaRPr lang="ja-JP" altLang="en-US" b="1" dirty="0"/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DE74614A-3E7A-94CF-B392-7A4963F16BBE}"/>
                </a:ext>
              </a:extLst>
            </p:cNvPr>
            <p:cNvSpPr/>
            <p:nvPr/>
          </p:nvSpPr>
          <p:spPr bwMode="auto">
            <a:xfrm flipH="1">
              <a:off x="5468745" y="2212035"/>
              <a:ext cx="1556226" cy="178441"/>
            </a:xfrm>
            <a:custGeom>
              <a:avLst/>
              <a:gdLst>
                <a:gd name="connsiteX0" fmla="*/ 1505618 w 1556226"/>
                <a:gd name="connsiteY0" fmla="*/ 0 h 178441"/>
                <a:gd name="connsiteX1" fmla="*/ 50609 w 1556226"/>
                <a:gd name="connsiteY1" fmla="*/ 0 h 178441"/>
                <a:gd name="connsiteX2" fmla="*/ 0 w 1556226"/>
                <a:gd name="connsiteY2" fmla="*/ 178441 h 178441"/>
                <a:gd name="connsiteX3" fmla="*/ 1556226 w 1556226"/>
                <a:gd name="connsiteY3" fmla="*/ 178441 h 178441"/>
                <a:gd name="connsiteX4" fmla="*/ 1505618 w 1556226"/>
                <a:gd name="connsiteY4" fmla="*/ 0 h 17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6226" h="178441">
                  <a:moveTo>
                    <a:pt x="1505618" y="0"/>
                  </a:moveTo>
                  <a:lnTo>
                    <a:pt x="50609" y="0"/>
                  </a:lnTo>
                  <a:lnTo>
                    <a:pt x="0" y="178441"/>
                  </a:lnTo>
                  <a:lnTo>
                    <a:pt x="1556226" y="178441"/>
                  </a:lnTo>
                  <a:lnTo>
                    <a:pt x="1505618" y="0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ja-JP" b="1" dirty="0"/>
                <a:t>STEP5</a:t>
              </a:r>
              <a:endParaRPr lang="ja-JP" altLang="en-US" b="1" dirty="0"/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B47A89F2-CD18-F081-6C8C-9DDAB3CC45ED}"/>
                </a:ext>
              </a:extLst>
            </p:cNvPr>
            <p:cNvSpPr/>
            <p:nvPr/>
          </p:nvSpPr>
          <p:spPr bwMode="auto">
            <a:xfrm>
              <a:off x="5776230" y="1104899"/>
              <a:ext cx="939847" cy="201514"/>
            </a:xfrm>
            <a:custGeom>
              <a:avLst/>
              <a:gdLst>
                <a:gd name="connsiteX0" fmla="*/ 94895 w 939847"/>
                <a:gd name="connsiteY0" fmla="*/ 0 h 201514"/>
                <a:gd name="connsiteX1" fmla="*/ 844952 w 939847"/>
                <a:gd name="connsiteY1" fmla="*/ 0 h 201514"/>
                <a:gd name="connsiteX2" fmla="*/ 939847 w 939847"/>
                <a:gd name="connsiteY2" fmla="*/ 94895 h 201514"/>
                <a:gd name="connsiteX3" fmla="*/ 939847 w 939847"/>
                <a:gd name="connsiteY3" fmla="*/ 201514 h 201514"/>
                <a:gd name="connsiteX4" fmla="*/ 0 w 939847"/>
                <a:gd name="connsiteY4" fmla="*/ 201514 h 201514"/>
                <a:gd name="connsiteX5" fmla="*/ 0 w 939847"/>
                <a:gd name="connsiteY5" fmla="*/ 94895 h 201514"/>
                <a:gd name="connsiteX6" fmla="*/ 94895 w 939847"/>
                <a:gd name="connsiteY6" fmla="*/ 0 h 201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9847" h="201514">
                  <a:moveTo>
                    <a:pt x="94895" y="0"/>
                  </a:moveTo>
                  <a:lnTo>
                    <a:pt x="844952" y="0"/>
                  </a:lnTo>
                  <a:cubicBezTo>
                    <a:pt x="897361" y="0"/>
                    <a:pt x="939847" y="42486"/>
                    <a:pt x="939847" y="94895"/>
                  </a:cubicBezTo>
                  <a:lnTo>
                    <a:pt x="939847" y="201514"/>
                  </a:lnTo>
                  <a:lnTo>
                    <a:pt x="0" y="201514"/>
                  </a:lnTo>
                  <a:lnTo>
                    <a:pt x="0" y="94895"/>
                  </a:lnTo>
                  <a:cubicBezTo>
                    <a:pt x="0" y="42486"/>
                    <a:pt x="42486" y="0"/>
                    <a:pt x="9489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E5B67896-860E-8323-6E5E-C33CC6161AC2}"/>
              </a:ext>
            </a:extLst>
          </p:cNvPr>
          <p:cNvGrpSpPr/>
          <p:nvPr/>
        </p:nvGrpSpPr>
        <p:grpSpPr>
          <a:xfrm>
            <a:off x="6994636" y="2294102"/>
            <a:ext cx="2548771" cy="4078238"/>
            <a:chOff x="6617303" y="680590"/>
            <a:chExt cx="2548771" cy="4078238"/>
          </a:xfrm>
        </p:grpSpPr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602432BF-8CC3-F48C-CC78-D617803C7289}"/>
                </a:ext>
              </a:extLst>
            </p:cNvPr>
            <p:cNvGrpSpPr/>
            <p:nvPr/>
          </p:nvGrpSpPr>
          <p:grpSpPr>
            <a:xfrm>
              <a:off x="6617303" y="2065191"/>
              <a:ext cx="2548771" cy="2693637"/>
              <a:chOff x="6387215" y="397674"/>
              <a:chExt cx="2064784" cy="2182141"/>
            </a:xfrm>
          </p:grpSpPr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C6198BD2-A5CF-2114-E9CA-A95969B7512D}"/>
                  </a:ext>
                </a:extLst>
              </p:cNvPr>
              <p:cNvSpPr/>
              <p:nvPr/>
            </p:nvSpPr>
            <p:spPr bwMode="auto">
              <a:xfrm flipH="1">
                <a:off x="6793732" y="966580"/>
                <a:ext cx="1251751" cy="179894"/>
              </a:xfrm>
              <a:custGeom>
                <a:avLst/>
                <a:gdLst>
                  <a:gd name="connsiteX0" fmla="*/ 1200730 w 1251751"/>
                  <a:gd name="connsiteY0" fmla="*/ 0 h 179894"/>
                  <a:gd name="connsiteX1" fmla="*/ 51020 w 1251751"/>
                  <a:gd name="connsiteY1" fmla="*/ 0 h 179894"/>
                  <a:gd name="connsiteX2" fmla="*/ 0 w 1251751"/>
                  <a:gd name="connsiteY2" fmla="*/ 179894 h 179894"/>
                  <a:gd name="connsiteX3" fmla="*/ 317460 w 1251751"/>
                  <a:gd name="connsiteY3" fmla="*/ 179894 h 179894"/>
                  <a:gd name="connsiteX4" fmla="*/ 327139 w 1251751"/>
                  <a:gd name="connsiteY4" fmla="*/ 134497 h 179894"/>
                  <a:gd name="connsiteX5" fmla="*/ 924613 w 1251751"/>
                  <a:gd name="connsiteY5" fmla="*/ 134497 h 179894"/>
                  <a:gd name="connsiteX6" fmla="*/ 934293 w 1251751"/>
                  <a:gd name="connsiteY6" fmla="*/ 179894 h 179894"/>
                  <a:gd name="connsiteX7" fmla="*/ 1251751 w 1251751"/>
                  <a:gd name="connsiteY7" fmla="*/ 179894 h 179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51751" h="179894">
                    <a:moveTo>
                      <a:pt x="1200730" y="0"/>
                    </a:moveTo>
                    <a:lnTo>
                      <a:pt x="51020" y="0"/>
                    </a:lnTo>
                    <a:lnTo>
                      <a:pt x="0" y="179894"/>
                    </a:lnTo>
                    <a:lnTo>
                      <a:pt x="317460" y="179894"/>
                    </a:lnTo>
                    <a:lnTo>
                      <a:pt x="327139" y="134497"/>
                    </a:lnTo>
                    <a:lnTo>
                      <a:pt x="924613" y="134497"/>
                    </a:lnTo>
                    <a:lnTo>
                      <a:pt x="934293" y="179894"/>
                    </a:lnTo>
                    <a:lnTo>
                      <a:pt x="1251751" y="179894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1C11364F-AE7D-F661-39EC-FDA11F09C673}"/>
                  </a:ext>
                </a:extLst>
              </p:cNvPr>
              <p:cNvSpPr/>
              <p:nvPr/>
            </p:nvSpPr>
            <p:spPr bwMode="auto">
              <a:xfrm flipH="1">
                <a:off x="6692103" y="1324915"/>
                <a:ext cx="1455009" cy="179894"/>
              </a:xfrm>
              <a:custGeom>
                <a:avLst/>
                <a:gdLst>
                  <a:gd name="connsiteX0" fmla="*/ 1403988 w 1455009"/>
                  <a:gd name="connsiteY0" fmla="*/ 0 h 179894"/>
                  <a:gd name="connsiteX1" fmla="*/ 51020 w 1455009"/>
                  <a:gd name="connsiteY1" fmla="*/ 0 h 179894"/>
                  <a:gd name="connsiteX2" fmla="*/ 0 w 1455009"/>
                  <a:gd name="connsiteY2" fmla="*/ 179894 h 179894"/>
                  <a:gd name="connsiteX3" fmla="*/ 342686 w 1455009"/>
                  <a:gd name="connsiteY3" fmla="*/ 179894 h 179894"/>
                  <a:gd name="connsiteX4" fmla="*/ 352365 w 1455009"/>
                  <a:gd name="connsiteY4" fmla="*/ 134497 h 179894"/>
                  <a:gd name="connsiteX5" fmla="*/ 1102645 w 1455009"/>
                  <a:gd name="connsiteY5" fmla="*/ 134497 h 179894"/>
                  <a:gd name="connsiteX6" fmla="*/ 1112324 w 1455009"/>
                  <a:gd name="connsiteY6" fmla="*/ 179894 h 179894"/>
                  <a:gd name="connsiteX7" fmla="*/ 1455009 w 1455009"/>
                  <a:gd name="connsiteY7" fmla="*/ 179894 h 179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55009" h="179894">
                    <a:moveTo>
                      <a:pt x="1403988" y="0"/>
                    </a:moveTo>
                    <a:lnTo>
                      <a:pt x="51020" y="0"/>
                    </a:lnTo>
                    <a:lnTo>
                      <a:pt x="0" y="179894"/>
                    </a:lnTo>
                    <a:lnTo>
                      <a:pt x="342686" y="179894"/>
                    </a:lnTo>
                    <a:lnTo>
                      <a:pt x="352365" y="134497"/>
                    </a:lnTo>
                    <a:lnTo>
                      <a:pt x="1102645" y="134497"/>
                    </a:lnTo>
                    <a:lnTo>
                      <a:pt x="1112324" y="179894"/>
                    </a:lnTo>
                    <a:lnTo>
                      <a:pt x="1455009" y="179894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1CCEA04A-DE4D-7DD3-0099-2650B47F566A}"/>
                  </a:ext>
                </a:extLst>
              </p:cNvPr>
              <p:cNvSpPr/>
              <p:nvPr/>
            </p:nvSpPr>
            <p:spPr bwMode="auto">
              <a:xfrm flipH="1">
                <a:off x="6590474" y="1683250"/>
                <a:ext cx="1658267" cy="179894"/>
              </a:xfrm>
              <a:custGeom>
                <a:avLst/>
                <a:gdLst>
                  <a:gd name="connsiteX0" fmla="*/ 1607246 w 1658267"/>
                  <a:gd name="connsiteY0" fmla="*/ 0 h 179894"/>
                  <a:gd name="connsiteX1" fmla="*/ 51020 w 1658267"/>
                  <a:gd name="connsiteY1" fmla="*/ 0 h 179894"/>
                  <a:gd name="connsiteX2" fmla="*/ 0 w 1658267"/>
                  <a:gd name="connsiteY2" fmla="*/ 179894 h 179894"/>
                  <a:gd name="connsiteX3" fmla="*/ 367911 w 1658267"/>
                  <a:gd name="connsiteY3" fmla="*/ 179894 h 179894"/>
                  <a:gd name="connsiteX4" fmla="*/ 377590 w 1658267"/>
                  <a:gd name="connsiteY4" fmla="*/ 134497 h 179894"/>
                  <a:gd name="connsiteX5" fmla="*/ 1280678 w 1658267"/>
                  <a:gd name="connsiteY5" fmla="*/ 134497 h 179894"/>
                  <a:gd name="connsiteX6" fmla="*/ 1290358 w 1658267"/>
                  <a:gd name="connsiteY6" fmla="*/ 179894 h 179894"/>
                  <a:gd name="connsiteX7" fmla="*/ 1658267 w 1658267"/>
                  <a:gd name="connsiteY7" fmla="*/ 179894 h 179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58267" h="179894">
                    <a:moveTo>
                      <a:pt x="1607246" y="0"/>
                    </a:moveTo>
                    <a:lnTo>
                      <a:pt x="51020" y="0"/>
                    </a:lnTo>
                    <a:lnTo>
                      <a:pt x="0" y="179894"/>
                    </a:lnTo>
                    <a:lnTo>
                      <a:pt x="367911" y="179894"/>
                    </a:lnTo>
                    <a:lnTo>
                      <a:pt x="377590" y="134497"/>
                    </a:lnTo>
                    <a:lnTo>
                      <a:pt x="1280678" y="134497"/>
                    </a:lnTo>
                    <a:lnTo>
                      <a:pt x="1290358" y="179894"/>
                    </a:lnTo>
                    <a:lnTo>
                      <a:pt x="1658267" y="179894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D91495EE-E21D-038B-2269-BF5F726CA1F4}"/>
                  </a:ext>
                </a:extLst>
              </p:cNvPr>
              <p:cNvSpPr/>
              <p:nvPr/>
            </p:nvSpPr>
            <p:spPr bwMode="auto">
              <a:xfrm flipH="1">
                <a:off x="6488844" y="2041585"/>
                <a:ext cx="1861526" cy="179894"/>
              </a:xfrm>
              <a:custGeom>
                <a:avLst/>
                <a:gdLst>
                  <a:gd name="connsiteX0" fmla="*/ 1810505 w 1861526"/>
                  <a:gd name="connsiteY0" fmla="*/ 0 h 179894"/>
                  <a:gd name="connsiteX1" fmla="*/ 51021 w 1861526"/>
                  <a:gd name="connsiteY1" fmla="*/ 0 h 179894"/>
                  <a:gd name="connsiteX2" fmla="*/ 0 w 1861526"/>
                  <a:gd name="connsiteY2" fmla="*/ 179894 h 179894"/>
                  <a:gd name="connsiteX3" fmla="*/ 393135 w 1861526"/>
                  <a:gd name="connsiteY3" fmla="*/ 179894 h 179894"/>
                  <a:gd name="connsiteX4" fmla="*/ 402814 w 1861526"/>
                  <a:gd name="connsiteY4" fmla="*/ 134498 h 179894"/>
                  <a:gd name="connsiteX5" fmla="*/ 1458709 w 1861526"/>
                  <a:gd name="connsiteY5" fmla="*/ 134498 h 179894"/>
                  <a:gd name="connsiteX6" fmla="*/ 1468388 w 1861526"/>
                  <a:gd name="connsiteY6" fmla="*/ 179894 h 179894"/>
                  <a:gd name="connsiteX7" fmla="*/ 1861526 w 1861526"/>
                  <a:gd name="connsiteY7" fmla="*/ 179894 h 179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61526" h="179894">
                    <a:moveTo>
                      <a:pt x="1810505" y="0"/>
                    </a:moveTo>
                    <a:lnTo>
                      <a:pt x="51021" y="0"/>
                    </a:lnTo>
                    <a:lnTo>
                      <a:pt x="0" y="179894"/>
                    </a:lnTo>
                    <a:lnTo>
                      <a:pt x="393135" y="179894"/>
                    </a:lnTo>
                    <a:lnTo>
                      <a:pt x="402814" y="134498"/>
                    </a:lnTo>
                    <a:lnTo>
                      <a:pt x="1458709" y="134498"/>
                    </a:lnTo>
                    <a:lnTo>
                      <a:pt x="1468388" y="179894"/>
                    </a:lnTo>
                    <a:lnTo>
                      <a:pt x="1861526" y="179894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503EFE9F-3228-BAE9-C2C3-37704EB4C263}"/>
                  </a:ext>
                </a:extLst>
              </p:cNvPr>
              <p:cNvSpPr/>
              <p:nvPr/>
            </p:nvSpPr>
            <p:spPr bwMode="auto">
              <a:xfrm flipH="1">
                <a:off x="6387215" y="2399921"/>
                <a:ext cx="2064784" cy="179894"/>
              </a:xfrm>
              <a:custGeom>
                <a:avLst/>
                <a:gdLst>
                  <a:gd name="connsiteX0" fmla="*/ 2013764 w 2064784"/>
                  <a:gd name="connsiteY0" fmla="*/ 0 h 179894"/>
                  <a:gd name="connsiteX1" fmla="*/ 51021 w 2064784"/>
                  <a:gd name="connsiteY1" fmla="*/ 0 h 179894"/>
                  <a:gd name="connsiteX2" fmla="*/ 0 w 2064784"/>
                  <a:gd name="connsiteY2" fmla="*/ 179894 h 179894"/>
                  <a:gd name="connsiteX3" fmla="*/ 418362 w 2064784"/>
                  <a:gd name="connsiteY3" fmla="*/ 179894 h 179894"/>
                  <a:gd name="connsiteX4" fmla="*/ 428041 w 2064784"/>
                  <a:gd name="connsiteY4" fmla="*/ 134497 h 179894"/>
                  <a:gd name="connsiteX5" fmla="*/ 1636743 w 2064784"/>
                  <a:gd name="connsiteY5" fmla="*/ 134497 h 179894"/>
                  <a:gd name="connsiteX6" fmla="*/ 1646422 w 2064784"/>
                  <a:gd name="connsiteY6" fmla="*/ 179894 h 179894"/>
                  <a:gd name="connsiteX7" fmla="*/ 2064784 w 2064784"/>
                  <a:gd name="connsiteY7" fmla="*/ 179894 h 179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64784" h="179894">
                    <a:moveTo>
                      <a:pt x="2013764" y="0"/>
                    </a:moveTo>
                    <a:lnTo>
                      <a:pt x="51021" y="0"/>
                    </a:lnTo>
                    <a:lnTo>
                      <a:pt x="0" y="179894"/>
                    </a:lnTo>
                    <a:lnTo>
                      <a:pt x="418362" y="179894"/>
                    </a:lnTo>
                    <a:lnTo>
                      <a:pt x="428041" y="134497"/>
                    </a:lnTo>
                    <a:lnTo>
                      <a:pt x="1636743" y="134497"/>
                    </a:lnTo>
                    <a:lnTo>
                      <a:pt x="1646422" y="179894"/>
                    </a:lnTo>
                    <a:lnTo>
                      <a:pt x="2064784" y="179894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C19DE3FF-9522-74BD-4289-43C6405846A6}"/>
                  </a:ext>
                </a:extLst>
              </p:cNvPr>
              <p:cNvSpPr/>
              <p:nvPr/>
            </p:nvSpPr>
            <p:spPr bwMode="auto">
              <a:xfrm flipH="1">
                <a:off x="6844752" y="600521"/>
                <a:ext cx="1149710" cy="366059"/>
              </a:xfrm>
              <a:custGeom>
                <a:avLst/>
                <a:gdLst>
                  <a:gd name="connsiteX0" fmla="*/ 435209 w 1149710"/>
                  <a:gd name="connsiteY0" fmla="*/ 96937 h 366059"/>
                  <a:gd name="connsiteX1" fmla="*/ 475295 w 1149710"/>
                  <a:gd name="connsiteY1" fmla="*/ 137023 h 366059"/>
                  <a:gd name="connsiteX2" fmla="*/ 435209 w 1149710"/>
                  <a:gd name="connsiteY2" fmla="*/ 177109 h 366059"/>
                  <a:gd name="connsiteX3" fmla="*/ 250951 w 1149710"/>
                  <a:gd name="connsiteY3" fmla="*/ 177109 h 366059"/>
                  <a:gd name="connsiteX4" fmla="*/ 210865 w 1149710"/>
                  <a:gd name="connsiteY4" fmla="*/ 137023 h 366059"/>
                  <a:gd name="connsiteX5" fmla="*/ 250951 w 1149710"/>
                  <a:gd name="connsiteY5" fmla="*/ 96937 h 366059"/>
                  <a:gd name="connsiteX6" fmla="*/ 898759 w 1149710"/>
                  <a:gd name="connsiteY6" fmla="*/ 96937 h 366059"/>
                  <a:gd name="connsiteX7" fmla="*/ 938845 w 1149710"/>
                  <a:gd name="connsiteY7" fmla="*/ 137023 h 366059"/>
                  <a:gd name="connsiteX8" fmla="*/ 898759 w 1149710"/>
                  <a:gd name="connsiteY8" fmla="*/ 177109 h 366059"/>
                  <a:gd name="connsiteX9" fmla="*/ 714501 w 1149710"/>
                  <a:gd name="connsiteY9" fmla="*/ 177109 h 366059"/>
                  <a:gd name="connsiteX10" fmla="*/ 674415 w 1149710"/>
                  <a:gd name="connsiteY10" fmla="*/ 137023 h 366059"/>
                  <a:gd name="connsiteX11" fmla="*/ 714501 w 1149710"/>
                  <a:gd name="connsiteY11" fmla="*/ 96937 h 366059"/>
                  <a:gd name="connsiteX12" fmla="*/ 1045890 w 1149710"/>
                  <a:gd name="connsiteY12" fmla="*/ 0 h 366059"/>
                  <a:gd name="connsiteX13" fmla="*/ 103820 w 1149710"/>
                  <a:gd name="connsiteY13" fmla="*/ 0 h 366059"/>
                  <a:gd name="connsiteX14" fmla="*/ 0 w 1149710"/>
                  <a:gd name="connsiteY14" fmla="*/ 366059 h 366059"/>
                  <a:gd name="connsiteX15" fmla="*/ 1149710 w 1149710"/>
                  <a:gd name="connsiteY15" fmla="*/ 366059 h 366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49710" h="366059">
                    <a:moveTo>
                      <a:pt x="435209" y="96937"/>
                    </a:moveTo>
                    <a:cubicBezTo>
                      <a:pt x="457348" y="96937"/>
                      <a:pt x="475295" y="114884"/>
                      <a:pt x="475295" y="137023"/>
                    </a:cubicBezTo>
                    <a:cubicBezTo>
                      <a:pt x="475295" y="159162"/>
                      <a:pt x="457348" y="177109"/>
                      <a:pt x="435209" y="177109"/>
                    </a:cubicBezTo>
                    <a:lnTo>
                      <a:pt x="250951" y="177109"/>
                    </a:lnTo>
                    <a:cubicBezTo>
                      <a:pt x="228812" y="177109"/>
                      <a:pt x="210865" y="159162"/>
                      <a:pt x="210865" y="137023"/>
                    </a:cubicBezTo>
                    <a:cubicBezTo>
                      <a:pt x="210865" y="114884"/>
                      <a:pt x="228812" y="96937"/>
                      <a:pt x="250951" y="96937"/>
                    </a:cubicBezTo>
                    <a:close/>
                    <a:moveTo>
                      <a:pt x="898759" y="96937"/>
                    </a:moveTo>
                    <a:cubicBezTo>
                      <a:pt x="920898" y="96937"/>
                      <a:pt x="938845" y="114884"/>
                      <a:pt x="938845" y="137023"/>
                    </a:cubicBezTo>
                    <a:cubicBezTo>
                      <a:pt x="938845" y="159162"/>
                      <a:pt x="920898" y="177109"/>
                      <a:pt x="898759" y="177109"/>
                    </a:cubicBezTo>
                    <a:lnTo>
                      <a:pt x="714501" y="177109"/>
                    </a:lnTo>
                    <a:cubicBezTo>
                      <a:pt x="692362" y="177109"/>
                      <a:pt x="674415" y="159162"/>
                      <a:pt x="674415" y="137023"/>
                    </a:cubicBezTo>
                    <a:cubicBezTo>
                      <a:pt x="674415" y="114884"/>
                      <a:pt x="692362" y="96937"/>
                      <a:pt x="714501" y="96937"/>
                    </a:cubicBezTo>
                    <a:close/>
                    <a:moveTo>
                      <a:pt x="1045890" y="0"/>
                    </a:moveTo>
                    <a:lnTo>
                      <a:pt x="103820" y="0"/>
                    </a:lnTo>
                    <a:lnTo>
                      <a:pt x="0" y="366059"/>
                    </a:lnTo>
                    <a:lnTo>
                      <a:pt x="1149710" y="366059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DF4BA255-D2A9-1BF8-585B-77F8E81978CA}"/>
                  </a:ext>
                </a:extLst>
              </p:cNvPr>
              <p:cNvSpPr/>
              <p:nvPr/>
            </p:nvSpPr>
            <p:spPr bwMode="auto">
              <a:xfrm flipH="1">
                <a:off x="6743123" y="1146475"/>
                <a:ext cx="1352968" cy="178441"/>
              </a:xfrm>
              <a:custGeom>
                <a:avLst/>
                <a:gdLst>
                  <a:gd name="connsiteX0" fmla="*/ 1302360 w 1352968"/>
                  <a:gd name="connsiteY0" fmla="*/ 0 h 178441"/>
                  <a:gd name="connsiteX1" fmla="*/ 50609 w 1352968"/>
                  <a:gd name="connsiteY1" fmla="*/ 0 h 178441"/>
                  <a:gd name="connsiteX2" fmla="*/ 0 w 1352968"/>
                  <a:gd name="connsiteY2" fmla="*/ 178441 h 178441"/>
                  <a:gd name="connsiteX3" fmla="*/ 330019 w 1352968"/>
                  <a:gd name="connsiteY3" fmla="*/ 178441 h 178441"/>
                  <a:gd name="connsiteX4" fmla="*/ 339389 w 1352968"/>
                  <a:gd name="connsiteY4" fmla="*/ 134496 h 178441"/>
                  <a:gd name="connsiteX5" fmla="*/ 1013576 w 1352968"/>
                  <a:gd name="connsiteY5" fmla="*/ 134496 h 178441"/>
                  <a:gd name="connsiteX6" fmla="*/ 1022946 w 1352968"/>
                  <a:gd name="connsiteY6" fmla="*/ 178441 h 178441"/>
                  <a:gd name="connsiteX7" fmla="*/ 1352968 w 1352968"/>
                  <a:gd name="connsiteY7" fmla="*/ 178441 h 178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52968" h="178441">
                    <a:moveTo>
                      <a:pt x="1302360" y="0"/>
                    </a:moveTo>
                    <a:lnTo>
                      <a:pt x="50609" y="0"/>
                    </a:lnTo>
                    <a:lnTo>
                      <a:pt x="0" y="178441"/>
                    </a:lnTo>
                    <a:lnTo>
                      <a:pt x="330019" y="178441"/>
                    </a:lnTo>
                    <a:lnTo>
                      <a:pt x="339389" y="134496"/>
                    </a:lnTo>
                    <a:lnTo>
                      <a:pt x="1013576" y="134496"/>
                    </a:lnTo>
                    <a:lnTo>
                      <a:pt x="1022946" y="178441"/>
                    </a:lnTo>
                    <a:lnTo>
                      <a:pt x="1352968" y="178441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B9CB7432-1FD8-45FB-7AEE-74015B9E5FDB}"/>
                  </a:ext>
                </a:extLst>
              </p:cNvPr>
              <p:cNvSpPr/>
              <p:nvPr/>
            </p:nvSpPr>
            <p:spPr bwMode="auto">
              <a:xfrm flipH="1">
                <a:off x="6641494" y="1504810"/>
                <a:ext cx="1556226" cy="178441"/>
              </a:xfrm>
              <a:custGeom>
                <a:avLst/>
                <a:gdLst>
                  <a:gd name="connsiteX0" fmla="*/ 1505618 w 1556226"/>
                  <a:gd name="connsiteY0" fmla="*/ 0 h 178441"/>
                  <a:gd name="connsiteX1" fmla="*/ 50609 w 1556226"/>
                  <a:gd name="connsiteY1" fmla="*/ 0 h 178441"/>
                  <a:gd name="connsiteX2" fmla="*/ 0 w 1556226"/>
                  <a:gd name="connsiteY2" fmla="*/ 178441 h 178441"/>
                  <a:gd name="connsiteX3" fmla="*/ 355246 w 1556226"/>
                  <a:gd name="connsiteY3" fmla="*/ 178441 h 178441"/>
                  <a:gd name="connsiteX4" fmla="*/ 364616 w 1556226"/>
                  <a:gd name="connsiteY4" fmla="*/ 134496 h 178441"/>
                  <a:gd name="connsiteX5" fmla="*/ 1191610 w 1556226"/>
                  <a:gd name="connsiteY5" fmla="*/ 134496 h 178441"/>
                  <a:gd name="connsiteX6" fmla="*/ 1200980 w 1556226"/>
                  <a:gd name="connsiteY6" fmla="*/ 178441 h 178441"/>
                  <a:gd name="connsiteX7" fmla="*/ 1556226 w 1556226"/>
                  <a:gd name="connsiteY7" fmla="*/ 178441 h 178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56226" h="178441">
                    <a:moveTo>
                      <a:pt x="1505618" y="0"/>
                    </a:moveTo>
                    <a:lnTo>
                      <a:pt x="50609" y="0"/>
                    </a:lnTo>
                    <a:lnTo>
                      <a:pt x="0" y="178441"/>
                    </a:lnTo>
                    <a:lnTo>
                      <a:pt x="355246" y="178441"/>
                    </a:lnTo>
                    <a:lnTo>
                      <a:pt x="364616" y="134496"/>
                    </a:lnTo>
                    <a:lnTo>
                      <a:pt x="1191610" y="134496"/>
                    </a:lnTo>
                    <a:lnTo>
                      <a:pt x="1200980" y="178441"/>
                    </a:lnTo>
                    <a:lnTo>
                      <a:pt x="1556226" y="178441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16BFF11E-B314-C587-FC2E-271CA44D5128}"/>
                  </a:ext>
                </a:extLst>
              </p:cNvPr>
              <p:cNvSpPr/>
              <p:nvPr/>
            </p:nvSpPr>
            <p:spPr bwMode="auto">
              <a:xfrm flipH="1">
                <a:off x="6539865" y="1863145"/>
                <a:ext cx="1759484" cy="178441"/>
              </a:xfrm>
              <a:custGeom>
                <a:avLst/>
                <a:gdLst>
                  <a:gd name="connsiteX0" fmla="*/ 1708876 w 1759484"/>
                  <a:gd name="connsiteY0" fmla="*/ 0 h 178441"/>
                  <a:gd name="connsiteX1" fmla="*/ 50609 w 1759484"/>
                  <a:gd name="connsiteY1" fmla="*/ 0 h 178441"/>
                  <a:gd name="connsiteX2" fmla="*/ 0 w 1759484"/>
                  <a:gd name="connsiteY2" fmla="*/ 178441 h 178441"/>
                  <a:gd name="connsiteX3" fmla="*/ 380470 w 1759484"/>
                  <a:gd name="connsiteY3" fmla="*/ 178441 h 178441"/>
                  <a:gd name="connsiteX4" fmla="*/ 389840 w 1759484"/>
                  <a:gd name="connsiteY4" fmla="*/ 134496 h 178441"/>
                  <a:gd name="connsiteX5" fmla="*/ 1369641 w 1759484"/>
                  <a:gd name="connsiteY5" fmla="*/ 134496 h 178441"/>
                  <a:gd name="connsiteX6" fmla="*/ 1379011 w 1759484"/>
                  <a:gd name="connsiteY6" fmla="*/ 178441 h 178441"/>
                  <a:gd name="connsiteX7" fmla="*/ 1759484 w 1759484"/>
                  <a:gd name="connsiteY7" fmla="*/ 178441 h 178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59484" h="178441">
                    <a:moveTo>
                      <a:pt x="1708876" y="0"/>
                    </a:moveTo>
                    <a:lnTo>
                      <a:pt x="50609" y="0"/>
                    </a:lnTo>
                    <a:lnTo>
                      <a:pt x="0" y="178441"/>
                    </a:lnTo>
                    <a:lnTo>
                      <a:pt x="380470" y="178441"/>
                    </a:lnTo>
                    <a:lnTo>
                      <a:pt x="389840" y="134496"/>
                    </a:lnTo>
                    <a:lnTo>
                      <a:pt x="1369641" y="134496"/>
                    </a:lnTo>
                    <a:lnTo>
                      <a:pt x="1379011" y="178441"/>
                    </a:lnTo>
                    <a:lnTo>
                      <a:pt x="1759484" y="178441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31436A52-3512-53E9-0C30-377A1808B2B0}"/>
                  </a:ext>
                </a:extLst>
              </p:cNvPr>
              <p:cNvSpPr/>
              <p:nvPr/>
            </p:nvSpPr>
            <p:spPr bwMode="auto">
              <a:xfrm flipH="1">
                <a:off x="6438236" y="2221479"/>
                <a:ext cx="1962743" cy="178442"/>
              </a:xfrm>
              <a:custGeom>
                <a:avLst/>
                <a:gdLst>
                  <a:gd name="connsiteX0" fmla="*/ 1912134 w 1962743"/>
                  <a:gd name="connsiteY0" fmla="*/ 0 h 178442"/>
                  <a:gd name="connsiteX1" fmla="*/ 50608 w 1962743"/>
                  <a:gd name="connsiteY1" fmla="*/ 0 h 178442"/>
                  <a:gd name="connsiteX2" fmla="*/ 0 w 1962743"/>
                  <a:gd name="connsiteY2" fmla="*/ 178442 h 178442"/>
                  <a:gd name="connsiteX3" fmla="*/ 405699 w 1962743"/>
                  <a:gd name="connsiteY3" fmla="*/ 178442 h 178442"/>
                  <a:gd name="connsiteX4" fmla="*/ 415068 w 1962743"/>
                  <a:gd name="connsiteY4" fmla="*/ 134498 h 178442"/>
                  <a:gd name="connsiteX5" fmla="*/ 1547676 w 1962743"/>
                  <a:gd name="connsiteY5" fmla="*/ 134498 h 178442"/>
                  <a:gd name="connsiteX6" fmla="*/ 1557046 w 1962743"/>
                  <a:gd name="connsiteY6" fmla="*/ 178442 h 178442"/>
                  <a:gd name="connsiteX7" fmla="*/ 1962743 w 1962743"/>
                  <a:gd name="connsiteY7" fmla="*/ 178442 h 178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62743" h="178442">
                    <a:moveTo>
                      <a:pt x="1912134" y="0"/>
                    </a:moveTo>
                    <a:lnTo>
                      <a:pt x="50608" y="0"/>
                    </a:lnTo>
                    <a:lnTo>
                      <a:pt x="0" y="178442"/>
                    </a:lnTo>
                    <a:lnTo>
                      <a:pt x="405699" y="178442"/>
                    </a:lnTo>
                    <a:lnTo>
                      <a:pt x="415068" y="134498"/>
                    </a:lnTo>
                    <a:lnTo>
                      <a:pt x="1547676" y="134498"/>
                    </a:lnTo>
                    <a:lnTo>
                      <a:pt x="1557046" y="178442"/>
                    </a:lnTo>
                    <a:lnTo>
                      <a:pt x="1962743" y="178442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E2440CD8-EEDC-C455-D258-491AA9FC403C}"/>
                  </a:ext>
                </a:extLst>
              </p:cNvPr>
              <p:cNvSpPr/>
              <p:nvPr/>
            </p:nvSpPr>
            <p:spPr bwMode="auto">
              <a:xfrm>
                <a:off x="6948979" y="397674"/>
                <a:ext cx="939847" cy="201514"/>
              </a:xfrm>
              <a:custGeom>
                <a:avLst/>
                <a:gdLst>
                  <a:gd name="connsiteX0" fmla="*/ 94895 w 939847"/>
                  <a:gd name="connsiteY0" fmla="*/ 0 h 201514"/>
                  <a:gd name="connsiteX1" fmla="*/ 844952 w 939847"/>
                  <a:gd name="connsiteY1" fmla="*/ 0 h 201514"/>
                  <a:gd name="connsiteX2" fmla="*/ 939847 w 939847"/>
                  <a:gd name="connsiteY2" fmla="*/ 94895 h 201514"/>
                  <a:gd name="connsiteX3" fmla="*/ 939847 w 939847"/>
                  <a:gd name="connsiteY3" fmla="*/ 201514 h 201514"/>
                  <a:gd name="connsiteX4" fmla="*/ 0 w 939847"/>
                  <a:gd name="connsiteY4" fmla="*/ 201514 h 201514"/>
                  <a:gd name="connsiteX5" fmla="*/ 0 w 939847"/>
                  <a:gd name="connsiteY5" fmla="*/ 94895 h 201514"/>
                  <a:gd name="connsiteX6" fmla="*/ 94895 w 939847"/>
                  <a:gd name="connsiteY6" fmla="*/ 0 h 201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39847" h="201514">
                    <a:moveTo>
                      <a:pt x="94895" y="0"/>
                    </a:moveTo>
                    <a:lnTo>
                      <a:pt x="844952" y="0"/>
                    </a:lnTo>
                    <a:cubicBezTo>
                      <a:pt x="897361" y="0"/>
                      <a:pt x="939847" y="42486"/>
                      <a:pt x="939847" y="94895"/>
                    </a:cubicBezTo>
                    <a:lnTo>
                      <a:pt x="939847" y="201514"/>
                    </a:lnTo>
                    <a:lnTo>
                      <a:pt x="0" y="201514"/>
                    </a:lnTo>
                    <a:lnTo>
                      <a:pt x="0" y="94895"/>
                    </a:lnTo>
                    <a:cubicBezTo>
                      <a:pt x="0" y="42486"/>
                      <a:pt x="42486" y="0"/>
                      <a:pt x="94895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9" name="テキスト ボックス 178">
                <a:extLst>
                  <a:ext uri="{FF2B5EF4-FFF2-40B4-BE49-F238E27FC236}">
                    <a16:creationId xmlns:a16="http://schemas.microsoft.com/office/drawing/2014/main" id="{E6D1A99C-33D4-8B2F-5512-8E0087854C5B}"/>
                  </a:ext>
                </a:extLst>
              </p:cNvPr>
              <p:cNvSpPr txBox="1"/>
              <p:nvPr/>
            </p:nvSpPr>
            <p:spPr>
              <a:xfrm>
                <a:off x="7383063" y="704850"/>
                <a:ext cx="71678" cy="8194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1000" b="1" dirty="0">
                    <a:solidFill>
                      <a:schemeClr val="bg1"/>
                    </a:solidFill>
                    <a:latin typeface="+mj-ea"/>
                    <a:ea typeface="+mj-ea"/>
                  </a:rPr>
                  <a:t>1</a:t>
                </a:r>
                <a:endParaRPr kumimoji="1" lang="ja-JP" altLang="en-US" sz="1000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80" name="テキスト ボックス 179">
                <a:extLst>
                  <a:ext uri="{FF2B5EF4-FFF2-40B4-BE49-F238E27FC236}">
                    <a16:creationId xmlns:a16="http://schemas.microsoft.com/office/drawing/2014/main" id="{32CC80CF-E74A-1AA9-FC31-C40FC4ED6C7B}"/>
                  </a:ext>
                </a:extLst>
              </p:cNvPr>
              <p:cNvSpPr txBox="1"/>
              <p:nvPr/>
            </p:nvSpPr>
            <p:spPr>
              <a:xfrm>
                <a:off x="7383063" y="990600"/>
                <a:ext cx="71678" cy="8194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1000" b="1" dirty="0">
                    <a:solidFill>
                      <a:schemeClr val="bg1"/>
                    </a:solidFill>
                    <a:latin typeface="+mj-ea"/>
                    <a:ea typeface="+mj-ea"/>
                  </a:rPr>
                  <a:t>2</a:t>
                </a:r>
                <a:endParaRPr kumimoji="1" lang="ja-JP" altLang="en-US" sz="1000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81" name="テキスト ボックス 180">
                <a:extLst>
                  <a:ext uri="{FF2B5EF4-FFF2-40B4-BE49-F238E27FC236}">
                    <a16:creationId xmlns:a16="http://schemas.microsoft.com/office/drawing/2014/main" id="{5A5A566F-3BD9-5C63-4C8D-050B528BAE7E}"/>
                  </a:ext>
                </a:extLst>
              </p:cNvPr>
              <p:cNvSpPr txBox="1"/>
              <p:nvPr/>
            </p:nvSpPr>
            <p:spPr>
              <a:xfrm>
                <a:off x="7383063" y="1169797"/>
                <a:ext cx="71678" cy="8194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1000" b="1" dirty="0">
                    <a:solidFill>
                      <a:schemeClr val="bg1"/>
                    </a:solidFill>
                    <a:latin typeface="+mj-ea"/>
                    <a:ea typeface="+mj-ea"/>
                  </a:rPr>
                  <a:t>3</a:t>
                </a:r>
                <a:endParaRPr kumimoji="1" lang="ja-JP" altLang="en-US" sz="1000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82" name="テキスト ボックス 181">
                <a:extLst>
                  <a:ext uri="{FF2B5EF4-FFF2-40B4-BE49-F238E27FC236}">
                    <a16:creationId xmlns:a16="http://schemas.microsoft.com/office/drawing/2014/main" id="{AD7FF5C4-1573-09FB-785F-CB93F5515263}"/>
                  </a:ext>
                </a:extLst>
              </p:cNvPr>
              <p:cNvSpPr txBox="1"/>
              <p:nvPr/>
            </p:nvSpPr>
            <p:spPr>
              <a:xfrm>
                <a:off x="7383063" y="1348994"/>
                <a:ext cx="71678" cy="8194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1000" b="1" dirty="0">
                    <a:solidFill>
                      <a:schemeClr val="bg1"/>
                    </a:solidFill>
                    <a:latin typeface="+mj-ea"/>
                    <a:ea typeface="+mj-ea"/>
                  </a:rPr>
                  <a:t>4</a:t>
                </a:r>
                <a:endParaRPr kumimoji="1" lang="ja-JP" altLang="en-US" sz="1000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83" name="テキスト ボックス 182">
                <a:extLst>
                  <a:ext uri="{FF2B5EF4-FFF2-40B4-BE49-F238E27FC236}">
                    <a16:creationId xmlns:a16="http://schemas.microsoft.com/office/drawing/2014/main" id="{AE41325F-84E6-BC3A-868E-78D8D586F186}"/>
                  </a:ext>
                </a:extLst>
              </p:cNvPr>
              <p:cNvSpPr txBox="1"/>
              <p:nvPr/>
            </p:nvSpPr>
            <p:spPr>
              <a:xfrm>
                <a:off x="7383063" y="1528191"/>
                <a:ext cx="71678" cy="8194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1000" b="1" dirty="0">
                    <a:solidFill>
                      <a:schemeClr val="bg1"/>
                    </a:solidFill>
                    <a:latin typeface="+mj-ea"/>
                    <a:ea typeface="+mj-ea"/>
                  </a:rPr>
                  <a:t>5</a:t>
                </a:r>
                <a:endParaRPr kumimoji="1" lang="ja-JP" altLang="en-US" sz="1000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84" name="テキスト ボックス 183">
                <a:extLst>
                  <a:ext uri="{FF2B5EF4-FFF2-40B4-BE49-F238E27FC236}">
                    <a16:creationId xmlns:a16="http://schemas.microsoft.com/office/drawing/2014/main" id="{DB0B4C70-BB42-6455-3463-7D5AB3B27A3C}"/>
                  </a:ext>
                </a:extLst>
              </p:cNvPr>
              <p:cNvSpPr txBox="1"/>
              <p:nvPr/>
            </p:nvSpPr>
            <p:spPr>
              <a:xfrm>
                <a:off x="7383063" y="1707388"/>
                <a:ext cx="71678" cy="8194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1000" b="1" dirty="0">
                    <a:solidFill>
                      <a:schemeClr val="bg1"/>
                    </a:solidFill>
                    <a:latin typeface="+mj-ea"/>
                    <a:ea typeface="+mj-ea"/>
                  </a:rPr>
                  <a:t>6</a:t>
                </a:r>
                <a:endParaRPr kumimoji="1" lang="ja-JP" altLang="en-US" sz="1000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85" name="テキスト ボックス 184">
                <a:extLst>
                  <a:ext uri="{FF2B5EF4-FFF2-40B4-BE49-F238E27FC236}">
                    <a16:creationId xmlns:a16="http://schemas.microsoft.com/office/drawing/2014/main" id="{8694AE9E-B9B6-9986-D699-FEB5306F933C}"/>
                  </a:ext>
                </a:extLst>
              </p:cNvPr>
              <p:cNvSpPr txBox="1"/>
              <p:nvPr/>
            </p:nvSpPr>
            <p:spPr>
              <a:xfrm>
                <a:off x="7383063" y="1886585"/>
                <a:ext cx="71678" cy="8194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1000" b="1" dirty="0">
                    <a:solidFill>
                      <a:schemeClr val="bg1"/>
                    </a:solidFill>
                    <a:latin typeface="+mj-ea"/>
                    <a:ea typeface="+mj-ea"/>
                  </a:rPr>
                  <a:t>7</a:t>
                </a:r>
                <a:endParaRPr kumimoji="1" lang="ja-JP" altLang="en-US" sz="1000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86" name="テキスト ボックス 185">
                <a:extLst>
                  <a:ext uri="{FF2B5EF4-FFF2-40B4-BE49-F238E27FC236}">
                    <a16:creationId xmlns:a16="http://schemas.microsoft.com/office/drawing/2014/main" id="{5E52E247-DA0F-4FC2-471A-22BFDD07F6AE}"/>
                  </a:ext>
                </a:extLst>
              </p:cNvPr>
              <p:cNvSpPr txBox="1"/>
              <p:nvPr/>
            </p:nvSpPr>
            <p:spPr>
              <a:xfrm>
                <a:off x="7383063" y="2065782"/>
                <a:ext cx="71678" cy="8194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1000" b="1" dirty="0">
                    <a:solidFill>
                      <a:schemeClr val="bg1"/>
                    </a:solidFill>
                    <a:latin typeface="+mj-ea"/>
                    <a:ea typeface="+mj-ea"/>
                  </a:rPr>
                  <a:t>8</a:t>
                </a:r>
                <a:endParaRPr kumimoji="1" lang="ja-JP" altLang="en-US" sz="1000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87" name="テキスト ボックス 186">
                <a:extLst>
                  <a:ext uri="{FF2B5EF4-FFF2-40B4-BE49-F238E27FC236}">
                    <a16:creationId xmlns:a16="http://schemas.microsoft.com/office/drawing/2014/main" id="{2C4EEA68-95B2-1103-2CC1-6E87807CE4B5}"/>
                  </a:ext>
                </a:extLst>
              </p:cNvPr>
              <p:cNvSpPr txBox="1"/>
              <p:nvPr/>
            </p:nvSpPr>
            <p:spPr>
              <a:xfrm>
                <a:off x="7383063" y="2244979"/>
                <a:ext cx="71678" cy="8194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1000" b="1" dirty="0">
                    <a:solidFill>
                      <a:schemeClr val="bg1"/>
                    </a:solidFill>
                    <a:latin typeface="+mj-ea"/>
                    <a:ea typeface="+mj-ea"/>
                  </a:rPr>
                  <a:t>9</a:t>
                </a:r>
                <a:endParaRPr kumimoji="1" lang="ja-JP" altLang="en-US" sz="1000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88" name="テキスト ボックス 187">
                <a:extLst>
                  <a:ext uri="{FF2B5EF4-FFF2-40B4-BE49-F238E27FC236}">
                    <a16:creationId xmlns:a16="http://schemas.microsoft.com/office/drawing/2014/main" id="{91C8D691-5CCC-D5A1-345E-5B4B5DA0B0C4}"/>
                  </a:ext>
                </a:extLst>
              </p:cNvPr>
              <p:cNvSpPr txBox="1"/>
              <p:nvPr/>
            </p:nvSpPr>
            <p:spPr>
              <a:xfrm>
                <a:off x="7372539" y="2424176"/>
                <a:ext cx="92726" cy="8194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1000" b="1" dirty="0">
                    <a:solidFill>
                      <a:schemeClr val="bg1"/>
                    </a:solidFill>
                    <a:latin typeface="+mj-ea"/>
                    <a:ea typeface="+mj-ea"/>
                  </a:rPr>
                  <a:t>10</a:t>
                </a:r>
                <a:endParaRPr kumimoji="1" lang="ja-JP" altLang="en-US" sz="1000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5E37FC5F-AE64-E53A-73CF-A6E088FDA6A0}"/>
                </a:ext>
              </a:extLst>
            </p:cNvPr>
            <p:cNvSpPr/>
            <p:nvPr/>
          </p:nvSpPr>
          <p:spPr bwMode="auto">
            <a:xfrm flipH="1">
              <a:off x="7948049" y="680590"/>
              <a:ext cx="640124" cy="1575207"/>
            </a:xfrm>
            <a:custGeom>
              <a:avLst/>
              <a:gdLst>
                <a:gd name="connsiteX0" fmla="*/ 352353 w 640124"/>
                <a:gd name="connsiteY0" fmla="*/ 0 h 1575207"/>
                <a:gd name="connsiteX1" fmla="*/ 640124 w 640124"/>
                <a:gd name="connsiteY1" fmla="*/ 331798 h 1575207"/>
                <a:gd name="connsiteX2" fmla="*/ 464367 w 640124"/>
                <a:gd name="connsiteY2" fmla="*/ 637522 h 1575207"/>
                <a:gd name="connsiteX3" fmla="*/ 416478 w 640124"/>
                <a:gd name="connsiteY3" fmla="*/ 654662 h 1575207"/>
                <a:gd name="connsiteX4" fmla="*/ 424267 w 640124"/>
                <a:gd name="connsiteY4" fmla="*/ 685819 h 1575207"/>
                <a:gd name="connsiteX5" fmla="*/ 468494 w 640124"/>
                <a:gd name="connsiteY5" fmla="*/ 715638 h 1575207"/>
                <a:gd name="connsiteX6" fmla="*/ 519210 w 640124"/>
                <a:gd name="connsiteY6" fmla="*/ 838078 h 1575207"/>
                <a:gd name="connsiteX7" fmla="*/ 519209 w 640124"/>
                <a:gd name="connsiteY7" fmla="*/ 1226257 h 1575207"/>
                <a:gd name="connsiteX8" fmla="*/ 413453 w 640124"/>
                <a:gd name="connsiteY8" fmla="*/ 1385807 h 1575207"/>
                <a:gd name="connsiteX9" fmla="*/ 350897 w 640124"/>
                <a:gd name="connsiteY9" fmla="*/ 1398436 h 1575207"/>
                <a:gd name="connsiteX10" fmla="*/ 350897 w 640124"/>
                <a:gd name="connsiteY10" fmla="*/ 1400734 h 1575207"/>
                <a:gd name="connsiteX11" fmla="*/ 137882 w 640124"/>
                <a:gd name="connsiteY11" fmla="*/ 1400734 h 1575207"/>
                <a:gd name="connsiteX12" fmla="*/ 109374 w 640124"/>
                <a:gd name="connsiteY12" fmla="*/ 1575207 h 1575207"/>
                <a:gd name="connsiteX13" fmla="*/ 37211 w 640124"/>
                <a:gd name="connsiteY13" fmla="*/ 1575207 h 1575207"/>
                <a:gd name="connsiteX14" fmla="*/ 0 w 640124"/>
                <a:gd name="connsiteY14" fmla="*/ 1287348 h 1575207"/>
                <a:gd name="connsiteX15" fmla="*/ 172897 w 640124"/>
                <a:gd name="connsiteY15" fmla="*/ 1269191 h 1575207"/>
                <a:gd name="connsiteX16" fmla="*/ 172897 w 640124"/>
                <a:gd name="connsiteY16" fmla="*/ 1226261 h 1575207"/>
                <a:gd name="connsiteX17" fmla="*/ 172896 w 640124"/>
                <a:gd name="connsiteY17" fmla="*/ 1226256 h 1575207"/>
                <a:gd name="connsiteX18" fmla="*/ 172896 w 640124"/>
                <a:gd name="connsiteY18" fmla="*/ 838078 h 1575207"/>
                <a:gd name="connsiteX19" fmla="*/ 278653 w 640124"/>
                <a:gd name="connsiteY19" fmla="*/ 678529 h 1575207"/>
                <a:gd name="connsiteX20" fmla="*/ 282456 w 640124"/>
                <a:gd name="connsiteY20" fmla="*/ 677761 h 1575207"/>
                <a:gd name="connsiteX21" fmla="*/ 288230 w 640124"/>
                <a:gd name="connsiteY21" fmla="*/ 654662 h 1575207"/>
                <a:gd name="connsiteX22" fmla="*/ 240339 w 640124"/>
                <a:gd name="connsiteY22" fmla="*/ 637522 h 1575207"/>
                <a:gd name="connsiteX23" fmla="*/ 64582 w 640124"/>
                <a:gd name="connsiteY23" fmla="*/ 331798 h 1575207"/>
                <a:gd name="connsiteX24" fmla="*/ 352353 w 640124"/>
                <a:gd name="connsiteY24" fmla="*/ 0 h 157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40124" h="1575207">
                  <a:moveTo>
                    <a:pt x="352353" y="0"/>
                  </a:moveTo>
                  <a:cubicBezTo>
                    <a:pt x="511285" y="0"/>
                    <a:pt x="640124" y="148551"/>
                    <a:pt x="640124" y="331798"/>
                  </a:cubicBezTo>
                  <a:cubicBezTo>
                    <a:pt x="640124" y="469233"/>
                    <a:pt x="567652" y="587152"/>
                    <a:pt x="464367" y="637522"/>
                  </a:cubicBezTo>
                  <a:lnTo>
                    <a:pt x="416478" y="654662"/>
                  </a:lnTo>
                  <a:lnTo>
                    <a:pt x="424267" y="685819"/>
                  </a:lnTo>
                  <a:lnTo>
                    <a:pt x="468494" y="715638"/>
                  </a:lnTo>
                  <a:cubicBezTo>
                    <a:pt x="499829" y="746973"/>
                    <a:pt x="519210" y="790262"/>
                    <a:pt x="519210" y="838078"/>
                  </a:cubicBezTo>
                  <a:cubicBezTo>
                    <a:pt x="519210" y="967471"/>
                    <a:pt x="519209" y="1096864"/>
                    <a:pt x="519209" y="1226257"/>
                  </a:cubicBezTo>
                  <a:cubicBezTo>
                    <a:pt x="519209" y="1297981"/>
                    <a:pt x="475601" y="1359520"/>
                    <a:pt x="413453" y="1385807"/>
                  </a:cubicBezTo>
                  <a:lnTo>
                    <a:pt x="350897" y="1398436"/>
                  </a:lnTo>
                  <a:lnTo>
                    <a:pt x="350897" y="1400734"/>
                  </a:lnTo>
                  <a:lnTo>
                    <a:pt x="137882" y="1400734"/>
                  </a:lnTo>
                  <a:lnTo>
                    <a:pt x="109374" y="1575207"/>
                  </a:lnTo>
                  <a:lnTo>
                    <a:pt x="37211" y="1575207"/>
                  </a:lnTo>
                  <a:lnTo>
                    <a:pt x="0" y="1287348"/>
                  </a:lnTo>
                  <a:lnTo>
                    <a:pt x="172897" y="1269191"/>
                  </a:lnTo>
                  <a:lnTo>
                    <a:pt x="172897" y="1226261"/>
                  </a:lnTo>
                  <a:lnTo>
                    <a:pt x="172896" y="1226256"/>
                  </a:lnTo>
                  <a:lnTo>
                    <a:pt x="172896" y="838078"/>
                  </a:lnTo>
                  <a:cubicBezTo>
                    <a:pt x="172896" y="766354"/>
                    <a:pt x="216504" y="704815"/>
                    <a:pt x="278653" y="678529"/>
                  </a:cubicBezTo>
                  <a:lnTo>
                    <a:pt x="282456" y="677761"/>
                  </a:lnTo>
                  <a:lnTo>
                    <a:pt x="288230" y="654662"/>
                  </a:lnTo>
                  <a:lnTo>
                    <a:pt x="240339" y="637522"/>
                  </a:lnTo>
                  <a:cubicBezTo>
                    <a:pt x="137054" y="587152"/>
                    <a:pt x="64582" y="469233"/>
                    <a:pt x="64582" y="331798"/>
                  </a:cubicBezTo>
                  <a:cubicBezTo>
                    <a:pt x="64582" y="148551"/>
                    <a:pt x="193421" y="0"/>
                    <a:pt x="352353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47D7E5E8-FEB7-7C2C-95CA-B2477485215C}"/>
                </a:ext>
              </a:extLst>
            </p:cNvPr>
            <p:cNvSpPr/>
            <p:nvPr/>
          </p:nvSpPr>
          <p:spPr bwMode="auto">
            <a:xfrm>
              <a:off x="7072976" y="684693"/>
              <a:ext cx="744676" cy="1575207"/>
            </a:xfrm>
            <a:custGeom>
              <a:avLst/>
              <a:gdLst>
                <a:gd name="connsiteX0" fmla="*/ 456905 w 744676"/>
                <a:gd name="connsiteY0" fmla="*/ 0 h 1575207"/>
                <a:gd name="connsiteX1" fmla="*/ 744676 w 744676"/>
                <a:gd name="connsiteY1" fmla="*/ 331798 h 1575207"/>
                <a:gd name="connsiteX2" fmla="*/ 568919 w 744676"/>
                <a:gd name="connsiteY2" fmla="*/ 637522 h 1575207"/>
                <a:gd name="connsiteX3" fmla="*/ 521030 w 744676"/>
                <a:gd name="connsiteY3" fmla="*/ 654662 h 1575207"/>
                <a:gd name="connsiteX4" fmla="*/ 528819 w 744676"/>
                <a:gd name="connsiteY4" fmla="*/ 685819 h 1575207"/>
                <a:gd name="connsiteX5" fmla="*/ 573046 w 744676"/>
                <a:gd name="connsiteY5" fmla="*/ 715638 h 1575207"/>
                <a:gd name="connsiteX6" fmla="*/ 623762 w 744676"/>
                <a:gd name="connsiteY6" fmla="*/ 838078 h 1575207"/>
                <a:gd name="connsiteX7" fmla="*/ 623761 w 744676"/>
                <a:gd name="connsiteY7" fmla="*/ 1226257 h 1575207"/>
                <a:gd name="connsiteX8" fmla="*/ 518005 w 744676"/>
                <a:gd name="connsiteY8" fmla="*/ 1385807 h 1575207"/>
                <a:gd name="connsiteX9" fmla="*/ 455449 w 744676"/>
                <a:gd name="connsiteY9" fmla="*/ 1398436 h 1575207"/>
                <a:gd name="connsiteX10" fmla="*/ 455449 w 744676"/>
                <a:gd name="connsiteY10" fmla="*/ 1400734 h 1575207"/>
                <a:gd name="connsiteX11" fmla="*/ 242434 w 744676"/>
                <a:gd name="connsiteY11" fmla="*/ 1400734 h 1575207"/>
                <a:gd name="connsiteX12" fmla="*/ 213926 w 744676"/>
                <a:gd name="connsiteY12" fmla="*/ 1575207 h 1575207"/>
                <a:gd name="connsiteX13" fmla="*/ 141763 w 744676"/>
                <a:gd name="connsiteY13" fmla="*/ 1575207 h 1575207"/>
                <a:gd name="connsiteX14" fmla="*/ 104552 w 744676"/>
                <a:gd name="connsiteY14" fmla="*/ 1287348 h 1575207"/>
                <a:gd name="connsiteX15" fmla="*/ 277449 w 744676"/>
                <a:gd name="connsiteY15" fmla="*/ 1269191 h 1575207"/>
                <a:gd name="connsiteX16" fmla="*/ 277449 w 744676"/>
                <a:gd name="connsiteY16" fmla="*/ 1226261 h 1575207"/>
                <a:gd name="connsiteX17" fmla="*/ 277448 w 744676"/>
                <a:gd name="connsiteY17" fmla="*/ 1226256 h 1575207"/>
                <a:gd name="connsiteX18" fmla="*/ 277448 w 744676"/>
                <a:gd name="connsiteY18" fmla="*/ 919904 h 1575207"/>
                <a:gd name="connsiteX19" fmla="*/ 205974 w 744676"/>
                <a:gd name="connsiteY19" fmla="*/ 991377 h 1575207"/>
                <a:gd name="connsiteX20" fmla="*/ 168265 w 744676"/>
                <a:gd name="connsiteY20" fmla="*/ 1006997 h 1575207"/>
                <a:gd name="connsiteX21" fmla="*/ 153789 w 744676"/>
                <a:gd name="connsiteY21" fmla="*/ 1001001 h 1575207"/>
                <a:gd name="connsiteX22" fmla="*/ 148286 w 744676"/>
                <a:gd name="connsiteY22" fmla="*/ 1001726 h 1575207"/>
                <a:gd name="connsiteX23" fmla="*/ 139779 w 744676"/>
                <a:gd name="connsiteY23" fmla="*/ 995198 h 1575207"/>
                <a:gd name="connsiteX24" fmla="*/ 130556 w 744676"/>
                <a:gd name="connsiteY24" fmla="*/ 991377 h 1575207"/>
                <a:gd name="connsiteX25" fmla="*/ 130557 w 744676"/>
                <a:gd name="connsiteY25" fmla="*/ 991377 h 1575207"/>
                <a:gd name="connsiteX26" fmla="*/ 126149 w 744676"/>
                <a:gd name="connsiteY26" fmla="*/ 984739 h 1575207"/>
                <a:gd name="connsiteX27" fmla="*/ 115904 w 744676"/>
                <a:gd name="connsiteY27" fmla="*/ 976878 h 1575207"/>
                <a:gd name="connsiteX28" fmla="*/ 7154 w 744676"/>
                <a:gd name="connsiteY28" fmla="*/ 788515 h 1575207"/>
                <a:gd name="connsiteX29" fmla="*/ 26673 w 744676"/>
                <a:gd name="connsiteY29" fmla="*/ 715667 h 1575207"/>
                <a:gd name="connsiteX30" fmla="*/ 26673 w 744676"/>
                <a:gd name="connsiteY30" fmla="*/ 715668 h 1575207"/>
                <a:gd name="connsiteX31" fmla="*/ 99522 w 744676"/>
                <a:gd name="connsiteY31" fmla="*/ 735188 h 1575207"/>
                <a:gd name="connsiteX32" fmla="*/ 177049 w 744676"/>
                <a:gd name="connsiteY32" fmla="*/ 869467 h 1575207"/>
                <a:gd name="connsiteX33" fmla="*/ 324619 w 744676"/>
                <a:gd name="connsiteY33" fmla="*/ 721897 h 1575207"/>
                <a:gd name="connsiteX34" fmla="*/ 340462 w 744676"/>
                <a:gd name="connsiteY34" fmla="*/ 704462 h 1575207"/>
                <a:gd name="connsiteX35" fmla="*/ 383205 w 744676"/>
                <a:gd name="connsiteY35" fmla="*/ 678529 h 1575207"/>
                <a:gd name="connsiteX36" fmla="*/ 387008 w 744676"/>
                <a:gd name="connsiteY36" fmla="*/ 677761 h 1575207"/>
                <a:gd name="connsiteX37" fmla="*/ 392782 w 744676"/>
                <a:gd name="connsiteY37" fmla="*/ 654662 h 1575207"/>
                <a:gd name="connsiteX38" fmla="*/ 344891 w 744676"/>
                <a:gd name="connsiteY38" fmla="*/ 637522 h 1575207"/>
                <a:gd name="connsiteX39" fmla="*/ 169134 w 744676"/>
                <a:gd name="connsiteY39" fmla="*/ 331798 h 1575207"/>
                <a:gd name="connsiteX40" fmla="*/ 456905 w 744676"/>
                <a:gd name="connsiteY40" fmla="*/ 0 h 157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744676" h="1575207">
                  <a:moveTo>
                    <a:pt x="456905" y="0"/>
                  </a:moveTo>
                  <a:cubicBezTo>
                    <a:pt x="615837" y="0"/>
                    <a:pt x="744676" y="148551"/>
                    <a:pt x="744676" y="331798"/>
                  </a:cubicBezTo>
                  <a:cubicBezTo>
                    <a:pt x="744676" y="469233"/>
                    <a:pt x="672204" y="587152"/>
                    <a:pt x="568919" y="637522"/>
                  </a:cubicBezTo>
                  <a:lnTo>
                    <a:pt x="521030" y="654662"/>
                  </a:lnTo>
                  <a:lnTo>
                    <a:pt x="528819" y="685819"/>
                  </a:lnTo>
                  <a:lnTo>
                    <a:pt x="573046" y="715638"/>
                  </a:lnTo>
                  <a:cubicBezTo>
                    <a:pt x="604381" y="746973"/>
                    <a:pt x="623762" y="790262"/>
                    <a:pt x="623762" y="838078"/>
                  </a:cubicBezTo>
                  <a:cubicBezTo>
                    <a:pt x="623762" y="967471"/>
                    <a:pt x="623761" y="1096864"/>
                    <a:pt x="623761" y="1226257"/>
                  </a:cubicBezTo>
                  <a:cubicBezTo>
                    <a:pt x="623761" y="1297981"/>
                    <a:pt x="580153" y="1359520"/>
                    <a:pt x="518005" y="1385807"/>
                  </a:cubicBezTo>
                  <a:lnTo>
                    <a:pt x="455449" y="1398436"/>
                  </a:lnTo>
                  <a:lnTo>
                    <a:pt x="455449" y="1400734"/>
                  </a:lnTo>
                  <a:lnTo>
                    <a:pt x="242434" y="1400734"/>
                  </a:lnTo>
                  <a:lnTo>
                    <a:pt x="213926" y="1575207"/>
                  </a:lnTo>
                  <a:lnTo>
                    <a:pt x="141763" y="1575207"/>
                  </a:lnTo>
                  <a:lnTo>
                    <a:pt x="104552" y="1287348"/>
                  </a:lnTo>
                  <a:lnTo>
                    <a:pt x="277449" y="1269191"/>
                  </a:lnTo>
                  <a:lnTo>
                    <a:pt x="277449" y="1226261"/>
                  </a:lnTo>
                  <a:lnTo>
                    <a:pt x="277448" y="1226256"/>
                  </a:lnTo>
                  <a:lnTo>
                    <a:pt x="277448" y="919904"/>
                  </a:lnTo>
                  <a:lnTo>
                    <a:pt x="205974" y="991377"/>
                  </a:lnTo>
                  <a:cubicBezTo>
                    <a:pt x="195561" y="1001791"/>
                    <a:pt x="181913" y="1006997"/>
                    <a:pt x="168265" y="1006997"/>
                  </a:cubicBezTo>
                  <a:lnTo>
                    <a:pt x="153789" y="1001001"/>
                  </a:lnTo>
                  <a:lnTo>
                    <a:pt x="148286" y="1001726"/>
                  </a:lnTo>
                  <a:lnTo>
                    <a:pt x="139779" y="995198"/>
                  </a:lnTo>
                  <a:lnTo>
                    <a:pt x="130556" y="991377"/>
                  </a:lnTo>
                  <a:lnTo>
                    <a:pt x="130557" y="991377"/>
                  </a:lnTo>
                  <a:lnTo>
                    <a:pt x="126149" y="984739"/>
                  </a:lnTo>
                  <a:lnTo>
                    <a:pt x="115904" y="976878"/>
                  </a:lnTo>
                  <a:cubicBezTo>
                    <a:pt x="79653" y="914090"/>
                    <a:pt x="43404" y="851303"/>
                    <a:pt x="7154" y="788515"/>
                  </a:cubicBezTo>
                  <a:cubicBezTo>
                    <a:pt x="-7573" y="763008"/>
                    <a:pt x="1166" y="730393"/>
                    <a:pt x="26673" y="715667"/>
                  </a:cubicBezTo>
                  <a:lnTo>
                    <a:pt x="26673" y="715668"/>
                  </a:lnTo>
                  <a:cubicBezTo>
                    <a:pt x="52180" y="700941"/>
                    <a:pt x="84795" y="709681"/>
                    <a:pt x="99522" y="735188"/>
                  </a:cubicBezTo>
                  <a:lnTo>
                    <a:pt x="177049" y="869467"/>
                  </a:lnTo>
                  <a:lnTo>
                    <a:pt x="324619" y="721897"/>
                  </a:lnTo>
                  <a:lnTo>
                    <a:pt x="340462" y="704462"/>
                  </a:lnTo>
                  <a:cubicBezTo>
                    <a:pt x="353290" y="693875"/>
                    <a:pt x="367668" y="685101"/>
                    <a:pt x="383205" y="678529"/>
                  </a:cubicBezTo>
                  <a:lnTo>
                    <a:pt x="387008" y="677761"/>
                  </a:lnTo>
                  <a:lnTo>
                    <a:pt x="392782" y="654662"/>
                  </a:lnTo>
                  <a:lnTo>
                    <a:pt x="344891" y="637522"/>
                  </a:lnTo>
                  <a:cubicBezTo>
                    <a:pt x="241606" y="587152"/>
                    <a:pt x="169134" y="469233"/>
                    <a:pt x="169134" y="331798"/>
                  </a:cubicBezTo>
                  <a:cubicBezTo>
                    <a:pt x="169134" y="148551"/>
                    <a:pt x="297973" y="0"/>
                    <a:pt x="456905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3" name="グループ化 252">
            <a:extLst>
              <a:ext uri="{FF2B5EF4-FFF2-40B4-BE49-F238E27FC236}">
                <a16:creationId xmlns:a16="http://schemas.microsoft.com/office/drawing/2014/main" id="{8F70FDD3-69D7-AB9F-520F-CFB00EF07986}"/>
              </a:ext>
            </a:extLst>
          </p:cNvPr>
          <p:cNvGrpSpPr/>
          <p:nvPr/>
        </p:nvGrpSpPr>
        <p:grpSpPr>
          <a:xfrm>
            <a:off x="4405917" y="818705"/>
            <a:ext cx="3294234" cy="1793887"/>
            <a:chOff x="4314182" y="1078400"/>
            <a:chExt cx="3294234" cy="1793887"/>
          </a:xfrm>
        </p:grpSpPr>
        <p:grpSp>
          <p:nvGrpSpPr>
            <p:cNvPr id="252" name="グループ化 251">
              <a:extLst>
                <a:ext uri="{FF2B5EF4-FFF2-40B4-BE49-F238E27FC236}">
                  <a16:creationId xmlns:a16="http://schemas.microsoft.com/office/drawing/2014/main" id="{61D2A1DF-E386-F48F-AFB1-DADD446DFC3D}"/>
                </a:ext>
              </a:extLst>
            </p:cNvPr>
            <p:cNvGrpSpPr/>
            <p:nvPr/>
          </p:nvGrpSpPr>
          <p:grpSpPr>
            <a:xfrm rot="3148953">
              <a:off x="4769506" y="623076"/>
              <a:ext cx="1225557" cy="2136206"/>
              <a:chOff x="8045390" y="-2884348"/>
              <a:chExt cx="2295387" cy="4000970"/>
            </a:xfrm>
          </p:grpSpPr>
          <p:sp>
            <p:nvSpPr>
              <p:cNvPr id="213" name="星: 16 pt 212">
                <a:extLst>
                  <a:ext uri="{FF2B5EF4-FFF2-40B4-BE49-F238E27FC236}">
                    <a16:creationId xmlns:a16="http://schemas.microsoft.com/office/drawing/2014/main" id="{2904731F-2EE3-EDCC-77DD-9266CF7FB843}"/>
                  </a:ext>
                </a:extLst>
              </p:cNvPr>
              <p:cNvSpPr/>
              <p:nvPr/>
            </p:nvSpPr>
            <p:spPr bwMode="auto">
              <a:xfrm>
                <a:off x="8887926" y="-2884348"/>
                <a:ext cx="1452851" cy="1452848"/>
              </a:xfrm>
              <a:prstGeom prst="star16">
                <a:avLst>
                  <a:gd name="adj" fmla="val 37088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AE933194-2558-929B-95A9-9DEAC2FD4A3A}"/>
                  </a:ext>
                </a:extLst>
              </p:cNvPr>
              <p:cNvGrpSpPr/>
              <p:nvPr/>
            </p:nvGrpSpPr>
            <p:grpSpPr>
              <a:xfrm>
                <a:off x="8045390" y="-2680883"/>
                <a:ext cx="1789478" cy="3797505"/>
                <a:chOff x="-975862" y="-111364"/>
                <a:chExt cx="613902" cy="1302781"/>
              </a:xfrm>
            </p:grpSpPr>
            <p:grpSp>
              <p:nvGrpSpPr>
                <p:cNvPr id="219" name="グループ化 218">
                  <a:extLst>
                    <a:ext uri="{FF2B5EF4-FFF2-40B4-BE49-F238E27FC236}">
                      <a16:creationId xmlns:a16="http://schemas.microsoft.com/office/drawing/2014/main" id="{8CEAEB08-9E6E-C831-99E5-CD83D17B6F3F}"/>
                    </a:ext>
                  </a:extLst>
                </p:cNvPr>
                <p:cNvGrpSpPr/>
                <p:nvPr/>
              </p:nvGrpSpPr>
              <p:grpSpPr>
                <a:xfrm>
                  <a:off x="-975862" y="-111364"/>
                  <a:ext cx="613902" cy="1302781"/>
                  <a:chOff x="-975862" y="-111364"/>
                  <a:chExt cx="613902" cy="1302781"/>
                </a:xfrm>
              </p:grpSpPr>
              <p:grpSp>
                <p:nvGrpSpPr>
                  <p:cNvPr id="221" name="グループ化 220">
                    <a:extLst>
                      <a:ext uri="{FF2B5EF4-FFF2-40B4-BE49-F238E27FC236}">
                        <a16:creationId xmlns:a16="http://schemas.microsoft.com/office/drawing/2014/main" id="{13B7D3F3-ED45-EB28-DA01-45E908E9C8E6}"/>
                      </a:ext>
                    </a:extLst>
                  </p:cNvPr>
                  <p:cNvGrpSpPr/>
                  <p:nvPr/>
                </p:nvGrpSpPr>
                <p:grpSpPr>
                  <a:xfrm>
                    <a:off x="-807640" y="-111364"/>
                    <a:ext cx="445680" cy="1022120"/>
                    <a:chOff x="-2260104" y="4813127"/>
                    <a:chExt cx="915485" cy="2099572"/>
                  </a:xfrm>
                  <a:solidFill>
                    <a:schemeClr val="tx1"/>
                  </a:solidFill>
                </p:grpSpPr>
                <p:sp>
                  <p:nvSpPr>
                    <p:cNvPr id="225" name="楕円 224">
                      <a:extLst>
                        <a:ext uri="{FF2B5EF4-FFF2-40B4-BE49-F238E27FC236}">
                          <a16:creationId xmlns:a16="http://schemas.microsoft.com/office/drawing/2014/main" id="{A7F0413A-CBB8-5639-CCB0-A6613BC794CD}"/>
                        </a:ext>
                      </a:extLst>
                    </p:cNvPr>
                    <p:cNvSpPr/>
                    <p:nvPr/>
                  </p:nvSpPr>
                  <p:spPr bwMode="auto">
                    <a:xfrm flipH="1">
                      <a:off x="-2260104" y="4813127"/>
                      <a:ext cx="915485" cy="1057564"/>
                    </a:xfrm>
                    <a:prstGeom prst="ellips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6" name="四角形: 角を丸くする 225">
                      <a:extLst>
                        <a:ext uri="{FF2B5EF4-FFF2-40B4-BE49-F238E27FC236}">
                          <a16:creationId xmlns:a16="http://schemas.microsoft.com/office/drawing/2014/main" id="{4F519C7B-1B76-1D36-46D7-5E9497C058C5}"/>
                        </a:ext>
                      </a:extLst>
                    </p:cNvPr>
                    <p:cNvSpPr/>
                    <p:nvPr/>
                  </p:nvSpPr>
                  <p:spPr bwMode="auto">
                    <a:xfrm rot="20700000" flipH="1">
                      <a:off x="-1967208" y="5888522"/>
                      <a:ext cx="500772" cy="102417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7" name="台形 226">
                      <a:extLst>
                        <a:ext uri="{FF2B5EF4-FFF2-40B4-BE49-F238E27FC236}">
                          <a16:creationId xmlns:a16="http://schemas.microsoft.com/office/drawing/2014/main" id="{D61D1A2B-DDCD-F7A7-A517-7D2529104CF2}"/>
                        </a:ext>
                      </a:extLst>
                    </p:cNvPr>
                    <p:cNvSpPr/>
                    <p:nvPr/>
                  </p:nvSpPr>
                  <p:spPr bwMode="auto">
                    <a:xfrm flipH="1">
                      <a:off x="-1925778" y="5808122"/>
                      <a:ext cx="254908" cy="278731"/>
                    </a:xfrm>
                    <a:prstGeom prst="trapezoid">
                      <a:avLst>
                        <a:gd name="adj" fmla="val 1656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22" name="フリーフォーム: 図形 221">
                    <a:extLst>
                      <a:ext uri="{FF2B5EF4-FFF2-40B4-BE49-F238E27FC236}">
                        <a16:creationId xmlns:a16="http://schemas.microsoft.com/office/drawing/2014/main" id="{B13D5A35-1B89-1E56-C3E7-0B2128ACC4A2}"/>
                      </a:ext>
                    </a:extLst>
                  </p:cNvPr>
                  <p:cNvSpPr/>
                  <p:nvPr/>
                </p:nvSpPr>
                <p:spPr bwMode="auto">
                  <a:xfrm rot="17332283">
                    <a:off x="-926718" y="340149"/>
                    <a:ext cx="282345" cy="380633"/>
                  </a:xfrm>
                  <a:custGeom>
                    <a:avLst/>
                    <a:gdLst>
                      <a:gd name="connsiteX0" fmla="*/ 433296 w 434807"/>
                      <a:gd name="connsiteY0" fmla="*/ 490865 h 586168"/>
                      <a:gd name="connsiteX1" fmla="*/ 421245 w 434807"/>
                      <a:gd name="connsiteY1" fmla="*/ 550799 h 586168"/>
                      <a:gd name="connsiteX2" fmla="*/ 310410 w 434807"/>
                      <a:gd name="connsiteY2" fmla="*/ 572607 h 586168"/>
                      <a:gd name="connsiteX3" fmla="*/ 34190 w 434807"/>
                      <a:gd name="connsiteY3" fmla="*/ 387212 h 586168"/>
                      <a:gd name="connsiteX4" fmla="*/ 331 w 434807"/>
                      <a:gd name="connsiteY4" fmla="*/ 336311 h 586168"/>
                      <a:gd name="connsiteX5" fmla="*/ 278 w 434807"/>
                      <a:gd name="connsiteY5" fmla="*/ 310939 h 586168"/>
                      <a:gd name="connsiteX6" fmla="*/ 0 w 434807"/>
                      <a:gd name="connsiteY6" fmla="*/ 309562 h 586168"/>
                      <a:gd name="connsiteX7" fmla="*/ 0 w 434807"/>
                      <a:gd name="connsiteY7" fmla="*/ 79875 h 586168"/>
                      <a:gd name="connsiteX8" fmla="*/ 79875 w 434807"/>
                      <a:gd name="connsiteY8" fmla="*/ 0 h 586168"/>
                      <a:gd name="connsiteX9" fmla="*/ 159750 w 434807"/>
                      <a:gd name="connsiteY9" fmla="*/ 79875 h 586168"/>
                      <a:gd name="connsiteX10" fmla="*/ 159750 w 434807"/>
                      <a:gd name="connsiteY10" fmla="*/ 279090 h 586168"/>
                      <a:gd name="connsiteX11" fmla="*/ 399437 w 434807"/>
                      <a:gd name="connsiteY11" fmla="*/ 439964 h 586168"/>
                      <a:gd name="connsiteX12" fmla="*/ 433296 w 434807"/>
                      <a:gd name="connsiteY12" fmla="*/ 490865 h 5861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34807" h="586168">
                        <a:moveTo>
                          <a:pt x="433296" y="490865"/>
                        </a:moveTo>
                        <a:cubicBezTo>
                          <a:pt x="437243" y="510922"/>
                          <a:pt x="433538" y="532485"/>
                          <a:pt x="421245" y="550799"/>
                        </a:cubicBezTo>
                        <a:cubicBezTo>
                          <a:pt x="396661" y="587428"/>
                          <a:pt x="347039" y="597191"/>
                          <a:pt x="310410" y="572607"/>
                        </a:cubicBezTo>
                        <a:lnTo>
                          <a:pt x="34190" y="387212"/>
                        </a:lnTo>
                        <a:cubicBezTo>
                          <a:pt x="15875" y="374920"/>
                          <a:pt x="4278" y="356368"/>
                          <a:pt x="331" y="336311"/>
                        </a:cubicBezTo>
                        <a:lnTo>
                          <a:pt x="278" y="310939"/>
                        </a:lnTo>
                        <a:lnTo>
                          <a:pt x="0" y="309562"/>
                        </a:lnTo>
                        <a:lnTo>
                          <a:pt x="0" y="79875"/>
                        </a:lnTo>
                        <a:cubicBezTo>
                          <a:pt x="0" y="35761"/>
                          <a:pt x="35761" y="0"/>
                          <a:pt x="79875" y="0"/>
                        </a:cubicBezTo>
                        <a:cubicBezTo>
                          <a:pt x="123989" y="0"/>
                          <a:pt x="159750" y="35761"/>
                          <a:pt x="159750" y="79875"/>
                        </a:cubicBezTo>
                        <a:lnTo>
                          <a:pt x="159750" y="279090"/>
                        </a:lnTo>
                        <a:lnTo>
                          <a:pt x="399437" y="439964"/>
                        </a:lnTo>
                        <a:cubicBezTo>
                          <a:pt x="417751" y="452256"/>
                          <a:pt x="429350" y="470808"/>
                          <a:pt x="433296" y="490865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3" name="台形 222">
                    <a:extLst>
                      <a:ext uri="{FF2B5EF4-FFF2-40B4-BE49-F238E27FC236}">
                        <a16:creationId xmlns:a16="http://schemas.microsoft.com/office/drawing/2014/main" id="{1B25C184-C783-C7FF-4929-51F1B0B63F38}"/>
                      </a:ext>
                    </a:extLst>
                  </p:cNvPr>
                  <p:cNvSpPr/>
                  <p:nvPr/>
                </p:nvSpPr>
                <p:spPr bwMode="auto">
                  <a:xfrm rot="13348942" flipH="1">
                    <a:off x="-688785" y="766867"/>
                    <a:ext cx="134883" cy="424550"/>
                  </a:xfrm>
                  <a:prstGeom prst="trapezoid">
                    <a:avLst>
                      <a:gd name="adj" fmla="val 17868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224" name="台形 223">
                    <a:extLst>
                      <a:ext uri="{FF2B5EF4-FFF2-40B4-BE49-F238E27FC236}">
                        <a16:creationId xmlns:a16="http://schemas.microsoft.com/office/drawing/2014/main" id="{C8E80779-C658-F82E-DD1E-2101AF8E38AE}"/>
                      </a:ext>
                    </a:extLst>
                  </p:cNvPr>
                  <p:cNvSpPr/>
                  <p:nvPr/>
                </p:nvSpPr>
                <p:spPr bwMode="auto">
                  <a:xfrm rot="14112703" flipH="1">
                    <a:off x="-798811" y="688911"/>
                    <a:ext cx="134883" cy="424550"/>
                  </a:xfrm>
                  <a:prstGeom prst="trapezoid">
                    <a:avLst>
                      <a:gd name="adj" fmla="val 17868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D3E8A551-CD2A-E37F-8C1F-5CCF4590B657}"/>
                    </a:ext>
                  </a:extLst>
                </p:cNvPr>
                <p:cNvSpPr/>
                <p:nvPr/>
              </p:nvSpPr>
              <p:spPr bwMode="auto">
                <a:xfrm rot="19887142">
                  <a:off x="-929206" y="214100"/>
                  <a:ext cx="282345" cy="380633"/>
                </a:xfrm>
                <a:custGeom>
                  <a:avLst/>
                  <a:gdLst>
                    <a:gd name="connsiteX0" fmla="*/ 433296 w 434807"/>
                    <a:gd name="connsiteY0" fmla="*/ 490865 h 586168"/>
                    <a:gd name="connsiteX1" fmla="*/ 421245 w 434807"/>
                    <a:gd name="connsiteY1" fmla="*/ 550799 h 586168"/>
                    <a:gd name="connsiteX2" fmla="*/ 310410 w 434807"/>
                    <a:gd name="connsiteY2" fmla="*/ 572607 h 586168"/>
                    <a:gd name="connsiteX3" fmla="*/ 34190 w 434807"/>
                    <a:gd name="connsiteY3" fmla="*/ 387212 h 586168"/>
                    <a:gd name="connsiteX4" fmla="*/ 331 w 434807"/>
                    <a:gd name="connsiteY4" fmla="*/ 336311 h 586168"/>
                    <a:gd name="connsiteX5" fmla="*/ 278 w 434807"/>
                    <a:gd name="connsiteY5" fmla="*/ 310939 h 586168"/>
                    <a:gd name="connsiteX6" fmla="*/ 0 w 434807"/>
                    <a:gd name="connsiteY6" fmla="*/ 309562 h 586168"/>
                    <a:gd name="connsiteX7" fmla="*/ 0 w 434807"/>
                    <a:gd name="connsiteY7" fmla="*/ 79875 h 586168"/>
                    <a:gd name="connsiteX8" fmla="*/ 79875 w 434807"/>
                    <a:gd name="connsiteY8" fmla="*/ 0 h 586168"/>
                    <a:gd name="connsiteX9" fmla="*/ 159750 w 434807"/>
                    <a:gd name="connsiteY9" fmla="*/ 79875 h 586168"/>
                    <a:gd name="connsiteX10" fmla="*/ 159750 w 434807"/>
                    <a:gd name="connsiteY10" fmla="*/ 279090 h 586168"/>
                    <a:gd name="connsiteX11" fmla="*/ 399437 w 434807"/>
                    <a:gd name="connsiteY11" fmla="*/ 439964 h 586168"/>
                    <a:gd name="connsiteX12" fmla="*/ 433296 w 434807"/>
                    <a:gd name="connsiteY12" fmla="*/ 490865 h 586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4807" h="586168">
                      <a:moveTo>
                        <a:pt x="433296" y="490865"/>
                      </a:moveTo>
                      <a:cubicBezTo>
                        <a:pt x="437243" y="510922"/>
                        <a:pt x="433538" y="532485"/>
                        <a:pt x="421245" y="550799"/>
                      </a:cubicBezTo>
                      <a:cubicBezTo>
                        <a:pt x="396661" y="587428"/>
                        <a:pt x="347039" y="597191"/>
                        <a:pt x="310410" y="572607"/>
                      </a:cubicBezTo>
                      <a:lnTo>
                        <a:pt x="34190" y="387212"/>
                      </a:lnTo>
                      <a:cubicBezTo>
                        <a:pt x="15875" y="374920"/>
                        <a:pt x="4278" y="356368"/>
                        <a:pt x="331" y="336311"/>
                      </a:cubicBezTo>
                      <a:lnTo>
                        <a:pt x="278" y="310939"/>
                      </a:lnTo>
                      <a:lnTo>
                        <a:pt x="0" y="309562"/>
                      </a:lnTo>
                      <a:lnTo>
                        <a:pt x="0" y="79875"/>
                      </a:lnTo>
                      <a:cubicBezTo>
                        <a:pt x="0" y="35761"/>
                        <a:pt x="35761" y="0"/>
                        <a:pt x="79875" y="0"/>
                      </a:cubicBezTo>
                      <a:cubicBezTo>
                        <a:pt x="123989" y="0"/>
                        <a:pt x="159750" y="35761"/>
                        <a:pt x="159750" y="79875"/>
                      </a:cubicBezTo>
                      <a:lnTo>
                        <a:pt x="159750" y="279090"/>
                      </a:lnTo>
                      <a:lnTo>
                        <a:pt x="399437" y="439964"/>
                      </a:lnTo>
                      <a:cubicBezTo>
                        <a:pt x="417751" y="452256"/>
                        <a:pt x="429350" y="470808"/>
                        <a:pt x="433296" y="49086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FDBF64D6-939E-B495-0D03-ED3DC741B2CF}"/>
                </a:ext>
              </a:extLst>
            </p:cNvPr>
            <p:cNvGrpSpPr/>
            <p:nvPr/>
          </p:nvGrpSpPr>
          <p:grpSpPr>
            <a:xfrm>
              <a:off x="5085100" y="1141622"/>
              <a:ext cx="2523316" cy="1730665"/>
              <a:chOff x="5018876" y="4741074"/>
              <a:chExt cx="2029045" cy="1391660"/>
            </a:xfrm>
          </p:grpSpPr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8AEB173A-2607-4555-BD7C-E9D8E357002F}"/>
                  </a:ext>
                </a:extLst>
              </p:cNvPr>
              <p:cNvSpPr/>
              <p:nvPr/>
            </p:nvSpPr>
            <p:spPr bwMode="auto">
              <a:xfrm flipH="1">
                <a:off x="5431657" y="5309980"/>
                <a:ext cx="1251751" cy="179894"/>
              </a:xfrm>
              <a:custGeom>
                <a:avLst/>
                <a:gdLst>
                  <a:gd name="connsiteX0" fmla="*/ 1200730 w 1251751"/>
                  <a:gd name="connsiteY0" fmla="*/ 0 h 179894"/>
                  <a:gd name="connsiteX1" fmla="*/ 51020 w 1251751"/>
                  <a:gd name="connsiteY1" fmla="*/ 0 h 179894"/>
                  <a:gd name="connsiteX2" fmla="*/ 0 w 1251751"/>
                  <a:gd name="connsiteY2" fmla="*/ 179894 h 179894"/>
                  <a:gd name="connsiteX3" fmla="*/ 317460 w 1251751"/>
                  <a:gd name="connsiteY3" fmla="*/ 179894 h 179894"/>
                  <a:gd name="connsiteX4" fmla="*/ 327139 w 1251751"/>
                  <a:gd name="connsiteY4" fmla="*/ 134497 h 179894"/>
                  <a:gd name="connsiteX5" fmla="*/ 924613 w 1251751"/>
                  <a:gd name="connsiteY5" fmla="*/ 134497 h 179894"/>
                  <a:gd name="connsiteX6" fmla="*/ 934293 w 1251751"/>
                  <a:gd name="connsiteY6" fmla="*/ 179894 h 179894"/>
                  <a:gd name="connsiteX7" fmla="*/ 1251751 w 1251751"/>
                  <a:gd name="connsiteY7" fmla="*/ 179894 h 179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51751" h="179894">
                    <a:moveTo>
                      <a:pt x="1200730" y="0"/>
                    </a:moveTo>
                    <a:lnTo>
                      <a:pt x="51020" y="0"/>
                    </a:lnTo>
                    <a:lnTo>
                      <a:pt x="0" y="179894"/>
                    </a:lnTo>
                    <a:lnTo>
                      <a:pt x="317460" y="179894"/>
                    </a:lnTo>
                    <a:lnTo>
                      <a:pt x="327139" y="134497"/>
                    </a:lnTo>
                    <a:lnTo>
                      <a:pt x="924613" y="134497"/>
                    </a:lnTo>
                    <a:lnTo>
                      <a:pt x="934293" y="179894"/>
                    </a:lnTo>
                    <a:lnTo>
                      <a:pt x="1251751" y="179894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E3EAF32E-F07B-E24E-CFD5-A67FD1598028}"/>
                  </a:ext>
                </a:extLst>
              </p:cNvPr>
              <p:cNvSpPr/>
              <p:nvPr/>
            </p:nvSpPr>
            <p:spPr bwMode="auto">
              <a:xfrm flipH="1">
                <a:off x="5330028" y="5668315"/>
                <a:ext cx="1455009" cy="179894"/>
              </a:xfrm>
              <a:custGeom>
                <a:avLst/>
                <a:gdLst>
                  <a:gd name="connsiteX0" fmla="*/ 1403988 w 1455009"/>
                  <a:gd name="connsiteY0" fmla="*/ 0 h 179894"/>
                  <a:gd name="connsiteX1" fmla="*/ 51020 w 1455009"/>
                  <a:gd name="connsiteY1" fmla="*/ 0 h 179894"/>
                  <a:gd name="connsiteX2" fmla="*/ 0 w 1455009"/>
                  <a:gd name="connsiteY2" fmla="*/ 179894 h 179894"/>
                  <a:gd name="connsiteX3" fmla="*/ 342686 w 1455009"/>
                  <a:gd name="connsiteY3" fmla="*/ 179894 h 179894"/>
                  <a:gd name="connsiteX4" fmla="*/ 352365 w 1455009"/>
                  <a:gd name="connsiteY4" fmla="*/ 134497 h 179894"/>
                  <a:gd name="connsiteX5" fmla="*/ 1102645 w 1455009"/>
                  <a:gd name="connsiteY5" fmla="*/ 134497 h 179894"/>
                  <a:gd name="connsiteX6" fmla="*/ 1112324 w 1455009"/>
                  <a:gd name="connsiteY6" fmla="*/ 179894 h 179894"/>
                  <a:gd name="connsiteX7" fmla="*/ 1455009 w 1455009"/>
                  <a:gd name="connsiteY7" fmla="*/ 179894 h 179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55009" h="179894">
                    <a:moveTo>
                      <a:pt x="1403988" y="0"/>
                    </a:moveTo>
                    <a:lnTo>
                      <a:pt x="51020" y="0"/>
                    </a:lnTo>
                    <a:lnTo>
                      <a:pt x="0" y="179894"/>
                    </a:lnTo>
                    <a:lnTo>
                      <a:pt x="342686" y="179894"/>
                    </a:lnTo>
                    <a:lnTo>
                      <a:pt x="352365" y="134497"/>
                    </a:lnTo>
                    <a:lnTo>
                      <a:pt x="1102645" y="134497"/>
                    </a:lnTo>
                    <a:lnTo>
                      <a:pt x="1112324" y="179894"/>
                    </a:lnTo>
                    <a:lnTo>
                      <a:pt x="1455009" y="179894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22EC9DF5-3628-34C8-8404-9BB8E208BAFE}"/>
                  </a:ext>
                </a:extLst>
              </p:cNvPr>
              <p:cNvSpPr/>
              <p:nvPr/>
            </p:nvSpPr>
            <p:spPr bwMode="auto">
              <a:xfrm flipH="1">
                <a:off x="5898211" y="4943921"/>
                <a:ext cx="1149710" cy="366059"/>
              </a:xfrm>
              <a:custGeom>
                <a:avLst/>
                <a:gdLst>
                  <a:gd name="connsiteX0" fmla="*/ 435209 w 1149710"/>
                  <a:gd name="connsiteY0" fmla="*/ 96937 h 366059"/>
                  <a:gd name="connsiteX1" fmla="*/ 475295 w 1149710"/>
                  <a:gd name="connsiteY1" fmla="*/ 137023 h 366059"/>
                  <a:gd name="connsiteX2" fmla="*/ 435209 w 1149710"/>
                  <a:gd name="connsiteY2" fmla="*/ 177109 h 366059"/>
                  <a:gd name="connsiteX3" fmla="*/ 250951 w 1149710"/>
                  <a:gd name="connsiteY3" fmla="*/ 177109 h 366059"/>
                  <a:gd name="connsiteX4" fmla="*/ 210865 w 1149710"/>
                  <a:gd name="connsiteY4" fmla="*/ 137023 h 366059"/>
                  <a:gd name="connsiteX5" fmla="*/ 250951 w 1149710"/>
                  <a:gd name="connsiteY5" fmla="*/ 96937 h 366059"/>
                  <a:gd name="connsiteX6" fmla="*/ 898759 w 1149710"/>
                  <a:gd name="connsiteY6" fmla="*/ 96937 h 366059"/>
                  <a:gd name="connsiteX7" fmla="*/ 938845 w 1149710"/>
                  <a:gd name="connsiteY7" fmla="*/ 137023 h 366059"/>
                  <a:gd name="connsiteX8" fmla="*/ 898759 w 1149710"/>
                  <a:gd name="connsiteY8" fmla="*/ 177109 h 366059"/>
                  <a:gd name="connsiteX9" fmla="*/ 714501 w 1149710"/>
                  <a:gd name="connsiteY9" fmla="*/ 177109 h 366059"/>
                  <a:gd name="connsiteX10" fmla="*/ 674415 w 1149710"/>
                  <a:gd name="connsiteY10" fmla="*/ 137023 h 366059"/>
                  <a:gd name="connsiteX11" fmla="*/ 714501 w 1149710"/>
                  <a:gd name="connsiteY11" fmla="*/ 96937 h 366059"/>
                  <a:gd name="connsiteX12" fmla="*/ 1045890 w 1149710"/>
                  <a:gd name="connsiteY12" fmla="*/ 0 h 366059"/>
                  <a:gd name="connsiteX13" fmla="*/ 103820 w 1149710"/>
                  <a:gd name="connsiteY13" fmla="*/ 0 h 366059"/>
                  <a:gd name="connsiteX14" fmla="*/ 0 w 1149710"/>
                  <a:gd name="connsiteY14" fmla="*/ 366059 h 366059"/>
                  <a:gd name="connsiteX15" fmla="*/ 1149710 w 1149710"/>
                  <a:gd name="connsiteY15" fmla="*/ 366059 h 366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49710" h="366059">
                    <a:moveTo>
                      <a:pt x="435209" y="96937"/>
                    </a:moveTo>
                    <a:cubicBezTo>
                      <a:pt x="457348" y="96937"/>
                      <a:pt x="475295" y="114884"/>
                      <a:pt x="475295" y="137023"/>
                    </a:cubicBezTo>
                    <a:cubicBezTo>
                      <a:pt x="475295" y="159162"/>
                      <a:pt x="457348" y="177109"/>
                      <a:pt x="435209" y="177109"/>
                    </a:cubicBezTo>
                    <a:lnTo>
                      <a:pt x="250951" y="177109"/>
                    </a:lnTo>
                    <a:cubicBezTo>
                      <a:pt x="228812" y="177109"/>
                      <a:pt x="210865" y="159162"/>
                      <a:pt x="210865" y="137023"/>
                    </a:cubicBezTo>
                    <a:cubicBezTo>
                      <a:pt x="210865" y="114884"/>
                      <a:pt x="228812" y="96937"/>
                      <a:pt x="250951" y="96937"/>
                    </a:cubicBezTo>
                    <a:close/>
                    <a:moveTo>
                      <a:pt x="898759" y="96937"/>
                    </a:moveTo>
                    <a:cubicBezTo>
                      <a:pt x="920898" y="96937"/>
                      <a:pt x="938845" y="114884"/>
                      <a:pt x="938845" y="137023"/>
                    </a:cubicBezTo>
                    <a:cubicBezTo>
                      <a:pt x="938845" y="159162"/>
                      <a:pt x="920898" y="177109"/>
                      <a:pt x="898759" y="177109"/>
                    </a:cubicBezTo>
                    <a:lnTo>
                      <a:pt x="714501" y="177109"/>
                    </a:lnTo>
                    <a:cubicBezTo>
                      <a:pt x="692362" y="177109"/>
                      <a:pt x="674415" y="159162"/>
                      <a:pt x="674415" y="137023"/>
                    </a:cubicBezTo>
                    <a:cubicBezTo>
                      <a:pt x="674415" y="114884"/>
                      <a:pt x="692362" y="96937"/>
                      <a:pt x="714501" y="96937"/>
                    </a:cubicBezTo>
                    <a:close/>
                    <a:moveTo>
                      <a:pt x="1045890" y="0"/>
                    </a:moveTo>
                    <a:lnTo>
                      <a:pt x="103820" y="0"/>
                    </a:lnTo>
                    <a:lnTo>
                      <a:pt x="0" y="366059"/>
                    </a:lnTo>
                    <a:lnTo>
                      <a:pt x="1149710" y="366059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F526A8E9-342E-0D21-C3B9-55D2B8D8F3D6}"/>
                  </a:ext>
                </a:extLst>
              </p:cNvPr>
              <p:cNvSpPr/>
              <p:nvPr/>
            </p:nvSpPr>
            <p:spPr bwMode="auto">
              <a:xfrm flipH="1">
                <a:off x="5186593" y="5489875"/>
                <a:ext cx="1352968" cy="178441"/>
              </a:xfrm>
              <a:custGeom>
                <a:avLst/>
                <a:gdLst>
                  <a:gd name="connsiteX0" fmla="*/ 1302360 w 1352968"/>
                  <a:gd name="connsiteY0" fmla="*/ 0 h 178441"/>
                  <a:gd name="connsiteX1" fmla="*/ 50609 w 1352968"/>
                  <a:gd name="connsiteY1" fmla="*/ 0 h 178441"/>
                  <a:gd name="connsiteX2" fmla="*/ 0 w 1352968"/>
                  <a:gd name="connsiteY2" fmla="*/ 178441 h 178441"/>
                  <a:gd name="connsiteX3" fmla="*/ 330019 w 1352968"/>
                  <a:gd name="connsiteY3" fmla="*/ 178441 h 178441"/>
                  <a:gd name="connsiteX4" fmla="*/ 339389 w 1352968"/>
                  <a:gd name="connsiteY4" fmla="*/ 134496 h 178441"/>
                  <a:gd name="connsiteX5" fmla="*/ 1013576 w 1352968"/>
                  <a:gd name="connsiteY5" fmla="*/ 134496 h 178441"/>
                  <a:gd name="connsiteX6" fmla="*/ 1022946 w 1352968"/>
                  <a:gd name="connsiteY6" fmla="*/ 178441 h 178441"/>
                  <a:gd name="connsiteX7" fmla="*/ 1352968 w 1352968"/>
                  <a:gd name="connsiteY7" fmla="*/ 178441 h 178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52968" h="178441">
                    <a:moveTo>
                      <a:pt x="1302360" y="0"/>
                    </a:moveTo>
                    <a:lnTo>
                      <a:pt x="50609" y="0"/>
                    </a:lnTo>
                    <a:lnTo>
                      <a:pt x="0" y="178441"/>
                    </a:lnTo>
                    <a:lnTo>
                      <a:pt x="330019" y="178441"/>
                    </a:lnTo>
                    <a:lnTo>
                      <a:pt x="339389" y="134496"/>
                    </a:lnTo>
                    <a:lnTo>
                      <a:pt x="1013576" y="134496"/>
                    </a:lnTo>
                    <a:lnTo>
                      <a:pt x="1022946" y="178441"/>
                    </a:lnTo>
                    <a:lnTo>
                      <a:pt x="1352968" y="178441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7613236A-5D9C-9678-E7EE-A4113D2142C4}"/>
                  </a:ext>
                </a:extLst>
              </p:cNvPr>
              <p:cNvSpPr/>
              <p:nvPr/>
            </p:nvSpPr>
            <p:spPr bwMode="auto">
              <a:xfrm flipH="1">
                <a:off x="5018876" y="5848210"/>
                <a:ext cx="1556226" cy="178441"/>
              </a:xfrm>
              <a:custGeom>
                <a:avLst/>
                <a:gdLst>
                  <a:gd name="connsiteX0" fmla="*/ 1505618 w 1556226"/>
                  <a:gd name="connsiteY0" fmla="*/ 0 h 178441"/>
                  <a:gd name="connsiteX1" fmla="*/ 50609 w 1556226"/>
                  <a:gd name="connsiteY1" fmla="*/ 0 h 178441"/>
                  <a:gd name="connsiteX2" fmla="*/ 0 w 1556226"/>
                  <a:gd name="connsiteY2" fmla="*/ 178441 h 178441"/>
                  <a:gd name="connsiteX3" fmla="*/ 355246 w 1556226"/>
                  <a:gd name="connsiteY3" fmla="*/ 178441 h 178441"/>
                  <a:gd name="connsiteX4" fmla="*/ 364616 w 1556226"/>
                  <a:gd name="connsiteY4" fmla="*/ 134496 h 178441"/>
                  <a:gd name="connsiteX5" fmla="*/ 1191610 w 1556226"/>
                  <a:gd name="connsiteY5" fmla="*/ 134496 h 178441"/>
                  <a:gd name="connsiteX6" fmla="*/ 1200980 w 1556226"/>
                  <a:gd name="connsiteY6" fmla="*/ 178441 h 178441"/>
                  <a:gd name="connsiteX7" fmla="*/ 1556226 w 1556226"/>
                  <a:gd name="connsiteY7" fmla="*/ 178441 h 178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56226" h="178441">
                    <a:moveTo>
                      <a:pt x="1505618" y="0"/>
                    </a:moveTo>
                    <a:lnTo>
                      <a:pt x="50609" y="0"/>
                    </a:lnTo>
                    <a:lnTo>
                      <a:pt x="0" y="178441"/>
                    </a:lnTo>
                    <a:lnTo>
                      <a:pt x="355246" y="178441"/>
                    </a:lnTo>
                    <a:lnTo>
                      <a:pt x="364616" y="134496"/>
                    </a:lnTo>
                    <a:lnTo>
                      <a:pt x="1191610" y="134496"/>
                    </a:lnTo>
                    <a:lnTo>
                      <a:pt x="1200980" y="178441"/>
                    </a:lnTo>
                    <a:lnTo>
                      <a:pt x="1556226" y="178441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ED1314A4-DDD2-631C-4635-816FB790119E}"/>
                  </a:ext>
                </a:extLst>
              </p:cNvPr>
              <p:cNvSpPr/>
              <p:nvPr/>
            </p:nvSpPr>
            <p:spPr bwMode="auto">
              <a:xfrm>
                <a:off x="6002438" y="4741074"/>
                <a:ext cx="939847" cy="201514"/>
              </a:xfrm>
              <a:custGeom>
                <a:avLst/>
                <a:gdLst>
                  <a:gd name="connsiteX0" fmla="*/ 94895 w 939847"/>
                  <a:gd name="connsiteY0" fmla="*/ 0 h 201514"/>
                  <a:gd name="connsiteX1" fmla="*/ 844952 w 939847"/>
                  <a:gd name="connsiteY1" fmla="*/ 0 h 201514"/>
                  <a:gd name="connsiteX2" fmla="*/ 939847 w 939847"/>
                  <a:gd name="connsiteY2" fmla="*/ 94895 h 201514"/>
                  <a:gd name="connsiteX3" fmla="*/ 939847 w 939847"/>
                  <a:gd name="connsiteY3" fmla="*/ 201514 h 201514"/>
                  <a:gd name="connsiteX4" fmla="*/ 0 w 939847"/>
                  <a:gd name="connsiteY4" fmla="*/ 201514 h 201514"/>
                  <a:gd name="connsiteX5" fmla="*/ 0 w 939847"/>
                  <a:gd name="connsiteY5" fmla="*/ 94895 h 201514"/>
                  <a:gd name="connsiteX6" fmla="*/ 94895 w 939847"/>
                  <a:gd name="connsiteY6" fmla="*/ 0 h 201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39847" h="201514">
                    <a:moveTo>
                      <a:pt x="94895" y="0"/>
                    </a:moveTo>
                    <a:lnTo>
                      <a:pt x="844952" y="0"/>
                    </a:lnTo>
                    <a:cubicBezTo>
                      <a:pt x="897361" y="0"/>
                      <a:pt x="939847" y="42486"/>
                      <a:pt x="939847" y="94895"/>
                    </a:cubicBezTo>
                    <a:lnTo>
                      <a:pt x="939847" y="201514"/>
                    </a:lnTo>
                    <a:lnTo>
                      <a:pt x="0" y="201514"/>
                    </a:lnTo>
                    <a:lnTo>
                      <a:pt x="0" y="94895"/>
                    </a:lnTo>
                    <a:cubicBezTo>
                      <a:pt x="0" y="42486"/>
                      <a:pt x="42486" y="0"/>
                      <a:pt x="94895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9" name="テキスト ボックス 198">
                <a:extLst>
                  <a:ext uri="{FF2B5EF4-FFF2-40B4-BE49-F238E27FC236}">
                    <a16:creationId xmlns:a16="http://schemas.microsoft.com/office/drawing/2014/main" id="{4E105148-A6B1-57FD-53F7-6DC4F7A62223}"/>
                  </a:ext>
                </a:extLst>
              </p:cNvPr>
              <p:cNvSpPr txBox="1"/>
              <p:nvPr/>
            </p:nvSpPr>
            <p:spPr>
              <a:xfrm>
                <a:off x="6436522" y="5048250"/>
                <a:ext cx="71678" cy="8194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1000" b="1" dirty="0">
                    <a:solidFill>
                      <a:schemeClr val="bg1"/>
                    </a:solidFill>
                    <a:latin typeface="+mj-ea"/>
                    <a:ea typeface="+mj-ea"/>
                  </a:rPr>
                  <a:t>1</a:t>
                </a:r>
                <a:endParaRPr kumimoji="1" lang="ja-JP" altLang="en-US" sz="1000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00" name="テキスト ボックス 199">
                <a:extLst>
                  <a:ext uri="{FF2B5EF4-FFF2-40B4-BE49-F238E27FC236}">
                    <a16:creationId xmlns:a16="http://schemas.microsoft.com/office/drawing/2014/main" id="{20C33282-BE15-CC73-FADC-ADC9F6445EF8}"/>
                  </a:ext>
                </a:extLst>
              </p:cNvPr>
              <p:cNvSpPr txBox="1"/>
              <p:nvPr/>
            </p:nvSpPr>
            <p:spPr>
              <a:xfrm>
                <a:off x="6020988" y="5334000"/>
                <a:ext cx="71678" cy="8194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1000" b="1" dirty="0">
                    <a:solidFill>
                      <a:schemeClr val="bg1"/>
                    </a:solidFill>
                    <a:latin typeface="+mj-ea"/>
                    <a:ea typeface="+mj-ea"/>
                  </a:rPr>
                  <a:t>2</a:t>
                </a:r>
                <a:endParaRPr kumimoji="1" lang="ja-JP" altLang="en-US" sz="1000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01" name="テキスト ボックス 200">
                <a:extLst>
                  <a:ext uri="{FF2B5EF4-FFF2-40B4-BE49-F238E27FC236}">
                    <a16:creationId xmlns:a16="http://schemas.microsoft.com/office/drawing/2014/main" id="{EF0C95C9-8B52-4C86-3B7E-C1146576D270}"/>
                  </a:ext>
                </a:extLst>
              </p:cNvPr>
              <p:cNvSpPr txBox="1"/>
              <p:nvPr/>
            </p:nvSpPr>
            <p:spPr>
              <a:xfrm>
                <a:off x="5826533" y="5513197"/>
                <a:ext cx="71678" cy="8194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1000" b="1" dirty="0">
                    <a:solidFill>
                      <a:schemeClr val="bg1"/>
                    </a:solidFill>
                    <a:latin typeface="+mj-ea"/>
                    <a:ea typeface="+mj-ea"/>
                  </a:rPr>
                  <a:t>3</a:t>
                </a:r>
                <a:endParaRPr kumimoji="1" lang="ja-JP" altLang="en-US" sz="1000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02" name="テキスト ボックス 201">
                <a:extLst>
                  <a:ext uri="{FF2B5EF4-FFF2-40B4-BE49-F238E27FC236}">
                    <a16:creationId xmlns:a16="http://schemas.microsoft.com/office/drawing/2014/main" id="{4D3688CE-B0B1-A947-964B-8991B84BEF01}"/>
                  </a:ext>
                </a:extLst>
              </p:cNvPr>
              <p:cNvSpPr txBox="1"/>
              <p:nvPr/>
            </p:nvSpPr>
            <p:spPr>
              <a:xfrm>
                <a:off x="6020988" y="5692394"/>
                <a:ext cx="71678" cy="8194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1000" b="1" dirty="0">
                    <a:solidFill>
                      <a:schemeClr val="bg1"/>
                    </a:solidFill>
                    <a:latin typeface="+mj-ea"/>
                    <a:ea typeface="+mj-ea"/>
                  </a:rPr>
                  <a:t>4</a:t>
                </a:r>
                <a:endParaRPr kumimoji="1" lang="ja-JP" altLang="en-US" sz="1000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03" name="テキスト ボックス 202">
                <a:extLst>
                  <a:ext uri="{FF2B5EF4-FFF2-40B4-BE49-F238E27FC236}">
                    <a16:creationId xmlns:a16="http://schemas.microsoft.com/office/drawing/2014/main" id="{E4CDBA91-5AA5-A060-A872-D820E5E8AAC1}"/>
                  </a:ext>
                </a:extLst>
              </p:cNvPr>
              <p:cNvSpPr txBox="1"/>
              <p:nvPr/>
            </p:nvSpPr>
            <p:spPr>
              <a:xfrm>
                <a:off x="5760444" y="5871591"/>
                <a:ext cx="71678" cy="8194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1000" b="1" dirty="0">
                    <a:solidFill>
                      <a:schemeClr val="bg1"/>
                    </a:solidFill>
                    <a:latin typeface="+mj-ea"/>
                    <a:ea typeface="+mj-ea"/>
                  </a:rPr>
                  <a:t>5</a:t>
                </a:r>
                <a:endParaRPr kumimoji="1" lang="ja-JP" altLang="en-US" sz="1000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04" name="テキスト ボックス 203">
                <a:extLst>
                  <a:ext uri="{FF2B5EF4-FFF2-40B4-BE49-F238E27FC236}">
                    <a16:creationId xmlns:a16="http://schemas.microsoft.com/office/drawing/2014/main" id="{9A97034A-80B1-F25A-2E9C-0E2F4C09F056}"/>
                  </a:ext>
                </a:extLst>
              </p:cNvPr>
              <p:cNvSpPr txBox="1"/>
              <p:nvPr/>
            </p:nvSpPr>
            <p:spPr>
              <a:xfrm>
                <a:off x="6020988" y="6050788"/>
                <a:ext cx="71678" cy="8194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kumimoji="1" lang="en-US" altLang="ja-JP" sz="1000" b="1" dirty="0">
                    <a:solidFill>
                      <a:schemeClr val="bg1"/>
                    </a:solidFill>
                    <a:latin typeface="+mj-ea"/>
                    <a:ea typeface="+mj-ea"/>
                  </a:rPr>
                  <a:t>6</a:t>
                </a:r>
                <a:endParaRPr kumimoji="1" lang="ja-JP" altLang="en-US" sz="1000" b="1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474959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100804</TotalTime>
  <Words>125</Words>
  <Application>Microsoft Office PowerPoint</Application>
  <PresentationFormat>A4 210 x 297 mm</PresentationFormat>
  <Paragraphs>114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メイリオ</vt:lpstr>
      <vt:lpstr>游ゴシック</vt:lpstr>
      <vt:lpstr>游ゴシック Light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pptxm18_跳び箱図形</dc:title>
  <dc:subject>pptxm18_跳び箱図形</dc:subject>
  <dc:creator>でじけろお</dc:creator>
  <cp:revision>1</cp:revision>
  <dcterms:created xsi:type="dcterms:W3CDTF">2018-05-20T00:31:01Z</dcterms:created>
  <dcterms:modified xsi:type="dcterms:W3CDTF">2023-11-26T14:37:12Z</dcterms:modified>
  <cp:version>1</cp:version>
</cp:coreProperties>
</file>